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64" r:id="rId5"/>
    <p:sldId id="259" r:id="rId6"/>
    <p:sldId id="263" r:id="rId7"/>
    <p:sldId id="260" r:id="rId8"/>
    <p:sldId id="261" r:id="rId9"/>
    <p:sldId id="262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D1D"/>
    <a:srgbClr val="0000FF"/>
    <a:srgbClr val="F6871B"/>
    <a:srgbClr val="E14037"/>
    <a:srgbClr val="333F50"/>
    <a:srgbClr val="7F7F7F"/>
    <a:srgbClr val="548235"/>
    <a:srgbClr val="A9D18E"/>
    <a:srgbClr val="C00000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20" autoAdjust="0"/>
    <p:restoredTop sz="93059" autoAdjust="0"/>
  </p:normalViewPr>
  <p:slideViewPr>
    <p:cSldViewPr snapToGrid="0">
      <p:cViewPr>
        <p:scale>
          <a:sx n="125" d="100"/>
          <a:sy n="125" d="100"/>
        </p:scale>
        <p:origin x="-24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84214-FBC5-B145-B105-C39EE410F281}" type="datetimeFigureOut">
              <a:rPr kumimoji="1" lang="zh-TW" altLang="en-US" smtClean="0"/>
              <a:t>2023/5/28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C3E03-FE92-D54D-A236-939067286FE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GB" altLang="zh-TW" dirty="0"/>
              <a:t>Ref: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/>
              <a:t>https://</a:t>
            </a:r>
            <a:r>
              <a:rPr lang="en-US" altLang="zh-TW" dirty="0" err="1"/>
              <a:t>www.digitalnuage.com</a:t>
            </a:r>
            <a:r>
              <a:rPr lang="en-US" altLang="zh-TW" dirty="0"/>
              <a:t>/disparity-and-depth-estimation-from-stereo-camera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dirty="0"/>
              <a:t>https://www.oreilly.com/library/view/learning-opencv-3/9781491937983/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/>
              <a:t>https://</a:t>
            </a:r>
            <a:r>
              <a:rPr lang="en-US" altLang="zh-TW" dirty="0" err="1"/>
              <a:t>developer.apple.com</a:t>
            </a:r>
            <a:r>
              <a:rPr lang="en-US" altLang="zh-TW" dirty="0"/>
              <a:t>/documentation/</a:t>
            </a:r>
            <a:r>
              <a:rPr lang="en-US" altLang="zh-TW" dirty="0" err="1"/>
              <a:t>avfoundation</a:t>
            </a:r>
            <a:r>
              <a:rPr lang="en-US" altLang="zh-TW" dirty="0"/>
              <a:t>/</a:t>
            </a:r>
            <a:r>
              <a:rPr lang="en-US" altLang="zh-TW" dirty="0" err="1"/>
              <a:t>avdepthdata</a:t>
            </a:r>
            <a:r>
              <a:rPr lang="en-US" altLang="zh-TW" dirty="0"/>
              <a:t>/accuracy/relative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TW" dirty="0"/>
              <a:t>https://</a:t>
            </a:r>
            <a:r>
              <a:rPr lang="en-GB" altLang="zh-TW" dirty="0" err="1"/>
              <a:t>developer.apple.com</a:t>
            </a:r>
            <a:r>
              <a:rPr lang="en-GB" altLang="zh-TW" dirty="0"/>
              <a:t>/documentation/</a:t>
            </a:r>
            <a:r>
              <a:rPr lang="en-GB" altLang="zh-TW" dirty="0" err="1"/>
              <a:t>avfoundation</a:t>
            </a:r>
            <a:r>
              <a:rPr lang="en-GB" altLang="zh-TW" dirty="0"/>
              <a:t>/</a:t>
            </a:r>
            <a:r>
              <a:rPr lang="en-GB" altLang="zh-TW" dirty="0" err="1"/>
              <a:t>additional_data_capture</a:t>
            </a:r>
            <a:r>
              <a:rPr lang="en-GB" altLang="zh-TW" dirty="0"/>
              <a:t>/</a:t>
            </a:r>
            <a:r>
              <a:rPr lang="en-GB" altLang="zh-TW" dirty="0" err="1"/>
              <a:t>capturing_photos_with_depth</a:t>
            </a:r>
            <a:endParaRPr lang="zh-TW" altLang="en-US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1077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7956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75600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9244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2023/5/28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2023/5/28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2023/5/28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2023/5/28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2023/5/28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2023/5/28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2023/5/28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2023/5/28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2023/5/28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2023/5/28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2023/5/28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5FE1A-455A-DF42-A3C4-2E97CFB21BDA}" type="datetimeFigureOut">
              <a:rPr kumimoji="1" lang="zh-TW" altLang="en-US" smtClean="0"/>
              <a:t>2023/5/28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 33" descr="一張含有 狗飼養, 哺乳動物, 戶外, 地面 的圖片&#10;&#10;自動產生的描述">
            <a:extLst>
              <a:ext uri="{FF2B5EF4-FFF2-40B4-BE49-F238E27FC236}">
                <a16:creationId xmlns:a16="http://schemas.microsoft.com/office/drawing/2014/main" id="{1B682DB8-46BF-8C58-3867-D4256531A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16" y="1008743"/>
            <a:ext cx="1924938" cy="1203086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5A94B169-4C0B-155C-A2C1-606DA26B7BEA}"/>
              </a:ext>
            </a:extLst>
          </p:cNvPr>
          <p:cNvSpPr txBox="1"/>
          <p:nvPr/>
        </p:nvSpPr>
        <p:spPr>
          <a:xfrm>
            <a:off x="1886492" y="2188862"/>
            <a:ext cx="1644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Image classification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B23D6E00-25BC-301B-A3ED-F797DF8BF0EB}"/>
              </a:ext>
            </a:extLst>
          </p:cNvPr>
          <p:cNvSpPr/>
          <p:nvPr/>
        </p:nvSpPr>
        <p:spPr>
          <a:xfrm>
            <a:off x="1786881" y="1057352"/>
            <a:ext cx="524519" cy="249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Dogs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5" name="圖片 54" descr="一張含有 狗, 狗飼養, 螢幕擷取畫面, 草 的圖片&#10;&#10;自動產生的描述">
            <a:extLst>
              <a:ext uri="{FF2B5EF4-FFF2-40B4-BE49-F238E27FC236}">
                <a16:creationId xmlns:a16="http://schemas.microsoft.com/office/drawing/2014/main" id="{53A2B8EF-99E7-B1D6-0F15-8ACB4218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513" y="1008743"/>
            <a:ext cx="4045567" cy="31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56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A79D3800-7E19-F8B2-EA26-09C5A4385A93}"/>
              </a:ext>
            </a:extLst>
          </p:cNvPr>
          <p:cNvSpPr/>
          <p:nvPr/>
        </p:nvSpPr>
        <p:spPr>
          <a:xfrm>
            <a:off x="1014651" y="434419"/>
            <a:ext cx="861060" cy="4798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image 3x224x224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D581B55-C7B9-9ADE-16CC-1C8B4A002AB3}"/>
              </a:ext>
            </a:extLst>
          </p:cNvPr>
          <p:cNvSpPr/>
          <p:nvPr/>
        </p:nvSpPr>
        <p:spPr>
          <a:xfrm>
            <a:off x="1341839" y="2045257"/>
            <a:ext cx="207645" cy="586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F9F1FDD-7BE4-962B-5016-46AD7903F106}"/>
              </a:ext>
            </a:extLst>
          </p:cNvPr>
          <p:cNvSpPr txBox="1"/>
          <p:nvPr/>
        </p:nvSpPr>
        <p:spPr>
          <a:xfrm>
            <a:off x="1298743" y="1856793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DFC11B4-CBBE-1B53-FE5E-057FAE5E99BC}"/>
              </a:ext>
            </a:extLst>
          </p:cNvPr>
          <p:cNvSpPr txBox="1"/>
          <p:nvPr/>
        </p:nvSpPr>
        <p:spPr>
          <a:xfrm rot="16200000">
            <a:off x="990367" y="2335570"/>
            <a:ext cx="5437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112*112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5329C999-0442-91F0-FA71-A4A757BB8E17}"/>
              </a:ext>
            </a:extLst>
          </p:cNvPr>
          <p:cNvGrpSpPr/>
          <p:nvPr/>
        </p:nvGrpSpPr>
        <p:grpSpPr>
          <a:xfrm>
            <a:off x="7911265" y="4591262"/>
            <a:ext cx="1626354" cy="246221"/>
            <a:chOff x="7926701" y="1628776"/>
            <a:chExt cx="1626354" cy="246221"/>
          </a:xfrm>
        </p:grpSpPr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6B1B4016-E05E-31CA-D93C-C469AFB7C330}"/>
                </a:ext>
              </a:extLst>
            </p:cNvPr>
            <p:cNvSpPr txBox="1"/>
            <p:nvPr/>
          </p:nvSpPr>
          <p:spPr>
            <a:xfrm>
              <a:off x="8059533" y="1628776"/>
              <a:ext cx="14935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3x3</a:t>
              </a:r>
              <a:endParaRPr lang="zh-TW" altLang="en-US" sz="1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920AF642-78C4-AAD6-9F8E-A3E41D2ACD6E}"/>
                </a:ext>
              </a:extLst>
            </p:cNvPr>
            <p:cNvSpPr/>
            <p:nvPr/>
          </p:nvSpPr>
          <p:spPr>
            <a:xfrm>
              <a:off x="7926701" y="1700451"/>
              <a:ext cx="102870" cy="10287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346C9E63-C3B8-4586-4F0D-4A98FD69800E}"/>
              </a:ext>
            </a:extLst>
          </p:cNvPr>
          <p:cNvGrpSpPr/>
          <p:nvPr/>
        </p:nvGrpSpPr>
        <p:grpSpPr>
          <a:xfrm>
            <a:off x="7911265" y="4294693"/>
            <a:ext cx="1626354" cy="246221"/>
            <a:chOff x="7926701" y="1388469"/>
            <a:chExt cx="1626354" cy="246221"/>
          </a:xfrm>
        </p:grpSpPr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6A3D4F7E-1AC5-E065-F58A-1115C1A0D121}"/>
                </a:ext>
              </a:extLst>
            </p:cNvPr>
            <p:cNvSpPr txBox="1"/>
            <p:nvPr/>
          </p:nvSpPr>
          <p:spPr>
            <a:xfrm>
              <a:off x="8059533" y="1388469"/>
              <a:ext cx="14935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1x1</a:t>
              </a:r>
              <a:endParaRPr lang="zh-TW" altLang="en-US" sz="1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0C4CBB8-88D1-7692-AD55-7E9BF01D3BDB}"/>
                </a:ext>
              </a:extLst>
            </p:cNvPr>
            <p:cNvSpPr/>
            <p:nvPr/>
          </p:nvSpPr>
          <p:spPr>
            <a:xfrm>
              <a:off x="7926701" y="1460144"/>
              <a:ext cx="102870" cy="10287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2612621A-089E-317A-EE3A-A001641545FE}"/>
              </a:ext>
            </a:extLst>
          </p:cNvPr>
          <p:cNvGrpSpPr/>
          <p:nvPr/>
        </p:nvGrpSpPr>
        <p:grpSpPr>
          <a:xfrm>
            <a:off x="7911265" y="5184400"/>
            <a:ext cx="1626353" cy="246221"/>
            <a:chOff x="7926702" y="2130568"/>
            <a:chExt cx="1626353" cy="246221"/>
          </a:xfrm>
        </p:grpSpPr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BBB160F0-C3B4-CECA-40A8-DE3FF0B81CCE}"/>
                </a:ext>
              </a:extLst>
            </p:cNvPr>
            <p:cNvSpPr txBox="1"/>
            <p:nvPr/>
          </p:nvSpPr>
          <p:spPr>
            <a:xfrm>
              <a:off x="8059533" y="2130568"/>
              <a:ext cx="14935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 Bottleneck</a:t>
              </a:r>
              <a:endParaRPr lang="zh-TW" altLang="en-US" sz="1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16C19F05-4806-DA9B-8237-BFCD1F2EA88E}"/>
                </a:ext>
              </a:extLst>
            </p:cNvPr>
            <p:cNvSpPr/>
            <p:nvPr/>
          </p:nvSpPr>
          <p:spPr>
            <a:xfrm>
              <a:off x="7926702" y="2202243"/>
              <a:ext cx="102870" cy="10287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26772DCD-9463-9057-2FE8-C8BCAAF88978}"/>
              </a:ext>
            </a:extLst>
          </p:cNvPr>
          <p:cNvGrpSpPr/>
          <p:nvPr/>
        </p:nvGrpSpPr>
        <p:grpSpPr>
          <a:xfrm>
            <a:off x="7911265" y="5480971"/>
            <a:ext cx="2299330" cy="246221"/>
            <a:chOff x="7926702" y="2412076"/>
            <a:chExt cx="2299330" cy="246221"/>
          </a:xfrm>
        </p:grpSpPr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EE3FB730-D55E-D075-619F-ABCD3E55219B}"/>
                </a:ext>
              </a:extLst>
            </p:cNvPr>
            <p:cNvSpPr txBox="1"/>
            <p:nvPr/>
          </p:nvSpPr>
          <p:spPr>
            <a:xfrm>
              <a:off x="8059533" y="2412076"/>
              <a:ext cx="21664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 Bottleneck</a:t>
              </a:r>
              <a:r>
                <a:rPr lang="zh-TW" altLang="en-US" sz="1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TW" sz="1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with residuals</a:t>
              </a:r>
              <a:endParaRPr lang="zh-TW" altLang="en-US" sz="1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37EE5B52-5125-4079-109A-C19D8EC67A30}"/>
                </a:ext>
              </a:extLst>
            </p:cNvPr>
            <p:cNvSpPr/>
            <p:nvPr/>
          </p:nvSpPr>
          <p:spPr>
            <a:xfrm>
              <a:off x="7926702" y="2483751"/>
              <a:ext cx="102870" cy="10287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7DEE0133-D1B0-1BE9-EA42-885965F851F5}"/>
              </a:ext>
            </a:extLst>
          </p:cNvPr>
          <p:cNvGrpSpPr/>
          <p:nvPr/>
        </p:nvGrpSpPr>
        <p:grpSpPr>
          <a:xfrm>
            <a:off x="7911265" y="4887831"/>
            <a:ext cx="1626354" cy="246221"/>
            <a:chOff x="7926701" y="1866703"/>
            <a:chExt cx="1626354" cy="246221"/>
          </a:xfrm>
        </p:grpSpPr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28B5C637-9E1F-D4EB-A3EB-0A9773750989}"/>
                </a:ext>
              </a:extLst>
            </p:cNvPr>
            <p:cNvSpPr txBox="1"/>
            <p:nvPr/>
          </p:nvSpPr>
          <p:spPr>
            <a:xfrm>
              <a:off x="8059533" y="1866703"/>
              <a:ext cx="14935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 err="1">
                  <a:solidFill>
                    <a:srgbClr val="54823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Deconv</a:t>
              </a:r>
              <a:r>
                <a:rPr lang="en-US" altLang="zh-TW" sz="1000" b="1" dirty="0">
                  <a:solidFill>
                    <a:srgbClr val="54823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4x4</a:t>
              </a:r>
              <a:endParaRPr lang="zh-TW" altLang="en-US" sz="1000" b="1" dirty="0">
                <a:solidFill>
                  <a:srgbClr val="54823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D141E950-45F5-AB10-3DDE-6E88FEC69C3D}"/>
                </a:ext>
              </a:extLst>
            </p:cNvPr>
            <p:cNvSpPr/>
            <p:nvPr/>
          </p:nvSpPr>
          <p:spPr>
            <a:xfrm>
              <a:off x="7926701" y="1938378"/>
              <a:ext cx="102870" cy="10287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7A2FCCE2-8C0A-7BF4-3FC3-BA6CB29C6A0E}"/>
              </a:ext>
            </a:extLst>
          </p:cNvPr>
          <p:cNvGrpSpPr/>
          <p:nvPr/>
        </p:nvGrpSpPr>
        <p:grpSpPr>
          <a:xfrm>
            <a:off x="7911265" y="3697625"/>
            <a:ext cx="2365139" cy="246221"/>
            <a:chOff x="7860893" y="2711228"/>
            <a:chExt cx="2365139" cy="246221"/>
          </a:xfrm>
        </p:grpSpPr>
        <p:sp>
          <p:nvSpPr>
            <p:cNvPr id="29" name="箭號: 向右 28">
              <a:extLst>
                <a:ext uri="{FF2B5EF4-FFF2-40B4-BE49-F238E27FC236}">
                  <a16:creationId xmlns:a16="http://schemas.microsoft.com/office/drawing/2014/main" id="{85089733-6A64-5029-086F-013242A7123B}"/>
                </a:ext>
              </a:extLst>
            </p:cNvPr>
            <p:cNvSpPr/>
            <p:nvPr/>
          </p:nvSpPr>
          <p:spPr>
            <a:xfrm>
              <a:off x="7860893" y="2782903"/>
              <a:ext cx="225832" cy="10287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A9568998-5D3A-7FBD-D819-2C0A360380AD}"/>
                </a:ext>
              </a:extLst>
            </p:cNvPr>
            <p:cNvSpPr txBox="1"/>
            <p:nvPr/>
          </p:nvSpPr>
          <p:spPr>
            <a:xfrm>
              <a:off x="8059533" y="2711228"/>
              <a:ext cx="21664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Stride = 1</a:t>
              </a:r>
              <a:endParaRPr lang="zh-TW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42DD5B03-C1A1-6BE8-51FD-03D1C71D4B14}"/>
              </a:ext>
            </a:extLst>
          </p:cNvPr>
          <p:cNvGrpSpPr/>
          <p:nvPr/>
        </p:nvGrpSpPr>
        <p:grpSpPr>
          <a:xfrm>
            <a:off x="7911265" y="3994194"/>
            <a:ext cx="2365139" cy="250151"/>
            <a:chOff x="7860893" y="3071234"/>
            <a:chExt cx="2365139" cy="250151"/>
          </a:xfrm>
        </p:grpSpPr>
        <p:sp>
          <p:nvSpPr>
            <p:cNvPr id="44" name="箭號: 向右 43">
              <a:extLst>
                <a:ext uri="{FF2B5EF4-FFF2-40B4-BE49-F238E27FC236}">
                  <a16:creationId xmlns:a16="http://schemas.microsoft.com/office/drawing/2014/main" id="{7616CB60-63A8-BED4-EB9A-8E52FE1F2A24}"/>
                </a:ext>
              </a:extLst>
            </p:cNvPr>
            <p:cNvSpPr/>
            <p:nvPr/>
          </p:nvSpPr>
          <p:spPr>
            <a:xfrm rot="16200000">
              <a:off x="7799412" y="3157034"/>
              <a:ext cx="225832" cy="10287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箭號: 向右 44">
              <a:extLst>
                <a:ext uri="{FF2B5EF4-FFF2-40B4-BE49-F238E27FC236}">
                  <a16:creationId xmlns:a16="http://schemas.microsoft.com/office/drawing/2014/main" id="{7BD73F25-301C-8F54-929F-0B61DB3B987B}"/>
                </a:ext>
              </a:extLst>
            </p:cNvPr>
            <p:cNvSpPr/>
            <p:nvPr/>
          </p:nvSpPr>
          <p:spPr>
            <a:xfrm rot="5400000">
              <a:off x="7946618" y="3157033"/>
              <a:ext cx="225832" cy="10287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B0CCF69C-D998-9FD1-ACF9-153C2DCFFC4A}"/>
                </a:ext>
              </a:extLst>
            </p:cNvPr>
            <p:cNvSpPr txBox="1"/>
            <p:nvPr/>
          </p:nvSpPr>
          <p:spPr>
            <a:xfrm>
              <a:off x="8059533" y="3071234"/>
              <a:ext cx="21664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Stride = 2</a:t>
              </a:r>
              <a:endParaRPr lang="zh-TW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6" name="箭號: 向右 55">
            <a:extLst>
              <a:ext uri="{FF2B5EF4-FFF2-40B4-BE49-F238E27FC236}">
                <a16:creationId xmlns:a16="http://schemas.microsoft.com/office/drawing/2014/main" id="{C7E59048-A0E4-8CCC-7987-3086256C266F}"/>
              </a:ext>
            </a:extLst>
          </p:cNvPr>
          <p:cNvSpPr/>
          <p:nvPr/>
        </p:nvSpPr>
        <p:spPr>
          <a:xfrm>
            <a:off x="1567804" y="2281217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A6A0B3C8-CE61-BDC6-A82A-4E7FD66BB703}"/>
              </a:ext>
            </a:extLst>
          </p:cNvPr>
          <p:cNvSpPr/>
          <p:nvPr/>
        </p:nvSpPr>
        <p:spPr>
          <a:xfrm>
            <a:off x="1811956" y="2039282"/>
            <a:ext cx="102871" cy="586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51570067-4CA3-4781-71C9-2D6ADC3967A2}"/>
              </a:ext>
            </a:extLst>
          </p:cNvPr>
          <p:cNvSpPr txBox="1"/>
          <p:nvPr/>
        </p:nvSpPr>
        <p:spPr>
          <a:xfrm>
            <a:off x="1719520" y="1851253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箭號: 向右 58">
            <a:extLst>
              <a:ext uri="{FF2B5EF4-FFF2-40B4-BE49-F238E27FC236}">
                <a16:creationId xmlns:a16="http://schemas.microsoft.com/office/drawing/2014/main" id="{83BB1927-4C4D-E141-5053-C2687990C8C8}"/>
              </a:ext>
            </a:extLst>
          </p:cNvPr>
          <p:cNvSpPr/>
          <p:nvPr/>
        </p:nvSpPr>
        <p:spPr>
          <a:xfrm rot="5400000">
            <a:off x="1750475" y="2715097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F1EA4877-87B6-C7B3-6595-F4F86412A63A}"/>
              </a:ext>
            </a:extLst>
          </p:cNvPr>
          <p:cNvSpPr/>
          <p:nvPr/>
        </p:nvSpPr>
        <p:spPr>
          <a:xfrm>
            <a:off x="1798658" y="3043013"/>
            <a:ext cx="129468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7FC7E508-324B-F408-FD08-C577677FAEBA}"/>
              </a:ext>
            </a:extLst>
          </p:cNvPr>
          <p:cNvSpPr txBox="1"/>
          <p:nvPr/>
        </p:nvSpPr>
        <p:spPr>
          <a:xfrm rot="16200000">
            <a:off x="1507090" y="3227059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56*56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EB5130FE-6F3C-193E-7257-30725B517530}"/>
              </a:ext>
            </a:extLst>
          </p:cNvPr>
          <p:cNvSpPr txBox="1"/>
          <p:nvPr/>
        </p:nvSpPr>
        <p:spPr>
          <a:xfrm>
            <a:off x="1719520" y="2863166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箭號: 向右 62">
            <a:extLst>
              <a:ext uri="{FF2B5EF4-FFF2-40B4-BE49-F238E27FC236}">
                <a16:creationId xmlns:a16="http://schemas.microsoft.com/office/drawing/2014/main" id="{A749F136-63F0-9012-4F89-91E990361E36}"/>
              </a:ext>
            </a:extLst>
          </p:cNvPr>
          <p:cNvSpPr/>
          <p:nvPr/>
        </p:nvSpPr>
        <p:spPr>
          <a:xfrm>
            <a:off x="1957734" y="3220443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4EABE57D-346D-D18E-3318-E5D26459F54D}"/>
              </a:ext>
            </a:extLst>
          </p:cNvPr>
          <p:cNvSpPr/>
          <p:nvPr/>
        </p:nvSpPr>
        <p:spPr>
          <a:xfrm>
            <a:off x="2213174" y="3043013"/>
            <a:ext cx="129468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00042623-DB1B-8ED5-57D3-389C04851BEA}"/>
              </a:ext>
            </a:extLst>
          </p:cNvPr>
          <p:cNvSpPr txBox="1"/>
          <p:nvPr/>
        </p:nvSpPr>
        <p:spPr>
          <a:xfrm>
            <a:off x="2134036" y="2863166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箭號: 向右 66">
            <a:extLst>
              <a:ext uri="{FF2B5EF4-FFF2-40B4-BE49-F238E27FC236}">
                <a16:creationId xmlns:a16="http://schemas.microsoft.com/office/drawing/2014/main" id="{4EB342D5-35E5-8E7C-C03F-2266ECF544E9}"/>
              </a:ext>
            </a:extLst>
          </p:cNvPr>
          <p:cNvSpPr/>
          <p:nvPr/>
        </p:nvSpPr>
        <p:spPr>
          <a:xfrm rot="5400000">
            <a:off x="2166125" y="3586355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32DF8AFE-BF3A-F78E-A364-4D679B594889}"/>
              </a:ext>
            </a:extLst>
          </p:cNvPr>
          <p:cNvSpPr/>
          <p:nvPr/>
        </p:nvSpPr>
        <p:spPr>
          <a:xfrm>
            <a:off x="2195108" y="3891225"/>
            <a:ext cx="1656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2614403E-A486-B555-6AB4-27EF08BF9270}"/>
              </a:ext>
            </a:extLst>
          </p:cNvPr>
          <p:cNvSpPr txBox="1"/>
          <p:nvPr/>
        </p:nvSpPr>
        <p:spPr>
          <a:xfrm>
            <a:off x="2130989" y="3720864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333070C4-33B3-1BB7-468C-FAD3E2964476}"/>
              </a:ext>
            </a:extLst>
          </p:cNvPr>
          <p:cNvSpPr txBox="1"/>
          <p:nvPr/>
        </p:nvSpPr>
        <p:spPr>
          <a:xfrm rot="16200000">
            <a:off x="1892626" y="4021473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28*28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1F349D17-C540-CDCF-F3A2-C8BD0C7DB4CD}"/>
              </a:ext>
            </a:extLst>
          </p:cNvPr>
          <p:cNvSpPr/>
          <p:nvPr/>
        </p:nvSpPr>
        <p:spPr>
          <a:xfrm>
            <a:off x="2634541" y="3896478"/>
            <a:ext cx="1656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4F3A80A3-1A7E-49A5-4A75-841FCA302B39}"/>
              </a:ext>
            </a:extLst>
          </p:cNvPr>
          <p:cNvSpPr txBox="1"/>
          <p:nvPr/>
        </p:nvSpPr>
        <p:spPr>
          <a:xfrm>
            <a:off x="2570422" y="3726117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箭號: 向右 82">
            <a:extLst>
              <a:ext uri="{FF2B5EF4-FFF2-40B4-BE49-F238E27FC236}">
                <a16:creationId xmlns:a16="http://schemas.microsoft.com/office/drawing/2014/main" id="{408CFDEC-54D0-AF77-33B2-D1E2099472D2}"/>
              </a:ext>
            </a:extLst>
          </p:cNvPr>
          <p:cNvSpPr/>
          <p:nvPr/>
        </p:nvSpPr>
        <p:spPr>
          <a:xfrm>
            <a:off x="2394148" y="4019790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箭號: 向右 84">
            <a:extLst>
              <a:ext uri="{FF2B5EF4-FFF2-40B4-BE49-F238E27FC236}">
                <a16:creationId xmlns:a16="http://schemas.microsoft.com/office/drawing/2014/main" id="{B8DFB398-3954-D6A8-0B2E-61EF9A83C09B}"/>
              </a:ext>
            </a:extLst>
          </p:cNvPr>
          <p:cNvSpPr/>
          <p:nvPr/>
        </p:nvSpPr>
        <p:spPr>
          <a:xfrm rot="5400000">
            <a:off x="2604424" y="4379912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D7FFC5A8-5439-7866-AD2D-070680D48C0F}"/>
              </a:ext>
            </a:extLst>
          </p:cNvPr>
          <p:cNvSpPr/>
          <p:nvPr/>
        </p:nvSpPr>
        <p:spPr>
          <a:xfrm>
            <a:off x="2591340" y="4695166"/>
            <a:ext cx="252000" cy="28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04B623D4-CB8E-F495-79AA-28ACBAE94CD3}"/>
              </a:ext>
            </a:extLst>
          </p:cNvPr>
          <p:cNvSpPr txBox="1"/>
          <p:nvPr/>
        </p:nvSpPr>
        <p:spPr>
          <a:xfrm>
            <a:off x="2570422" y="4524805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72CD9A2F-0287-9B5C-FB79-6E44E1FA0BE3}"/>
              </a:ext>
            </a:extLst>
          </p:cNvPr>
          <p:cNvSpPr txBox="1"/>
          <p:nvPr/>
        </p:nvSpPr>
        <p:spPr>
          <a:xfrm rot="16200000">
            <a:off x="2294401" y="4757495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zh-TW" alt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箭號: 向右 91">
            <a:extLst>
              <a:ext uri="{FF2B5EF4-FFF2-40B4-BE49-F238E27FC236}">
                <a16:creationId xmlns:a16="http://schemas.microsoft.com/office/drawing/2014/main" id="{77CD44F3-4746-2E42-1E9A-1519D058F29B}"/>
              </a:ext>
            </a:extLst>
          </p:cNvPr>
          <p:cNvSpPr/>
          <p:nvPr/>
        </p:nvSpPr>
        <p:spPr>
          <a:xfrm>
            <a:off x="2864258" y="4787731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DC4A0DF9-ABAC-26B0-EB20-353DD81AC726}"/>
              </a:ext>
            </a:extLst>
          </p:cNvPr>
          <p:cNvSpPr/>
          <p:nvPr/>
        </p:nvSpPr>
        <p:spPr>
          <a:xfrm>
            <a:off x="3102056" y="4716768"/>
            <a:ext cx="252000" cy="28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799C4936-B7EE-246D-5827-1A66D045BC3F}"/>
              </a:ext>
            </a:extLst>
          </p:cNvPr>
          <p:cNvSpPr txBox="1"/>
          <p:nvPr/>
        </p:nvSpPr>
        <p:spPr>
          <a:xfrm>
            <a:off x="3081138" y="4546407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FD0C1EAC-1191-DC53-5B61-55560E998059}"/>
              </a:ext>
            </a:extLst>
          </p:cNvPr>
          <p:cNvSpPr/>
          <p:nvPr/>
        </p:nvSpPr>
        <p:spPr>
          <a:xfrm>
            <a:off x="2864258" y="4574744"/>
            <a:ext cx="510717" cy="464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B4BAB08E-BAD5-F8BE-9859-1AE1C0083125}"/>
              </a:ext>
            </a:extLst>
          </p:cNvPr>
          <p:cNvSpPr txBox="1"/>
          <p:nvPr/>
        </p:nvSpPr>
        <p:spPr>
          <a:xfrm>
            <a:off x="3207137" y="4353148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x3</a:t>
            </a:r>
            <a:endParaRPr lang="zh-TW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箭號: 向右 96">
            <a:extLst>
              <a:ext uri="{FF2B5EF4-FFF2-40B4-BE49-F238E27FC236}">
                <a16:creationId xmlns:a16="http://schemas.microsoft.com/office/drawing/2014/main" id="{2013F490-AA49-E459-0550-D44AFC43273A}"/>
              </a:ext>
            </a:extLst>
          </p:cNvPr>
          <p:cNvSpPr/>
          <p:nvPr/>
        </p:nvSpPr>
        <p:spPr>
          <a:xfrm>
            <a:off x="3404937" y="4787731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5AC02034-B7E0-4957-FB9D-6F1B449C1CE7}"/>
              </a:ext>
            </a:extLst>
          </p:cNvPr>
          <p:cNvSpPr/>
          <p:nvPr/>
        </p:nvSpPr>
        <p:spPr>
          <a:xfrm>
            <a:off x="3642734" y="4716768"/>
            <a:ext cx="302881" cy="28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D48516C2-9137-60E1-0613-8CB9EC7FCF04}"/>
              </a:ext>
            </a:extLst>
          </p:cNvPr>
          <p:cNvSpPr txBox="1"/>
          <p:nvPr/>
        </p:nvSpPr>
        <p:spPr>
          <a:xfrm>
            <a:off x="3658943" y="4546407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D62488B2-220F-9EE9-F863-84F495B0BF77}"/>
              </a:ext>
            </a:extLst>
          </p:cNvPr>
          <p:cNvSpPr/>
          <p:nvPr/>
        </p:nvSpPr>
        <p:spPr>
          <a:xfrm>
            <a:off x="3404937" y="4574744"/>
            <a:ext cx="578834" cy="464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62F53070-129F-B835-9FE3-8595275291BB}"/>
              </a:ext>
            </a:extLst>
          </p:cNvPr>
          <p:cNvSpPr txBox="1"/>
          <p:nvPr/>
        </p:nvSpPr>
        <p:spPr>
          <a:xfrm>
            <a:off x="3814775" y="4353148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x3</a:t>
            </a:r>
            <a:endParaRPr lang="zh-TW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箭號: 向右 101">
            <a:extLst>
              <a:ext uri="{FF2B5EF4-FFF2-40B4-BE49-F238E27FC236}">
                <a16:creationId xmlns:a16="http://schemas.microsoft.com/office/drawing/2014/main" id="{32FB0168-9F65-509A-7BF5-A7F073FAD5A6}"/>
              </a:ext>
            </a:extLst>
          </p:cNvPr>
          <p:cNvSpPr/>
          <p:nvPr/>
        </p:nvSpPr>
        <p:spPr>
          <a:xfrm rot="5400000">
            <a:off x="3683004" y="5140270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4163E20B-FC87-BD2D-EBED-D673920673E9}"/>
              </a:ext>
            </a:extLst>
          </p:cNvPr>
          <p:cNvSpPr/>
          <p:nvPr/>
        </p:nvSpPr>
        <p:spPr>
          <a:xfrm>
            <a:off x="2374957" y="3750707"/>
            <a:ext cx="510717" cy="5187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323ED244-1265-FAD4-39F1-1741EA9D81EF}"/>
              </a:ext>
            </a:extLst>
          </p:cNvPr>
          <p:cNvSpPr txBox="1"/>
          <p:nvPr/>
        </p:nvSpPr>
        <p:spPr>
          <a:xfrm>
            <a:off x="2710216" y="3571537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x2</a:t>
            </a:r>
            <a:endParaRPr lang="zh-TW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DDFE22ED-9B88-0761-DDD8-4BC84AA990D8}"/>
              </a:ext>
            </a:extLst>
          </p:cNvPr>
          <p:cNvSpPr/>
          <p:nvPr/>
        </p:nvSpPr>
        <p:spPr>
          <a:xfrm>
            <a:off x="3595677" y="5480234"/>
            <a:ext cx="396000" cy="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10D392FE-6397-EB0B-B0DC-E7951E086071}"/>
              </a:ext>
            </a:extLst>
          </p:cNvPr>
          <p:cNvSpPr txBox="1"/>
          <p:nvPr/>
        </p:nvSpPr>
        <p:spPr>
          <a:xfrm>
            <a:off x="3625660" y="5281094"/>
            <a:ext cx="336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160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BBC746C3-1006-81A0-11C0-DF8D285F570D}"/>
              </a:ext>
            </a:extLst>
          </p:cNvPr>
          <p:cNvSpPr txBox="1"/>
          <p:nvPr/>
        </p:nvSpPr>
        <p:spPr>
          <a:xfrm rot="16200000">
            <a:off x="3351002" y="5450371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7*7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箭號: 向右 112">
            <a:extLst>
              <a:ext uri="{FF2B5EF4-FFF2-40B4-BE49-F238E27FC236}">
                <a16:creationId xmlns:a16="http://schemas.microsoft.com/office/drawing/2014/main" id="{F586CDAC-9190-FD7A-6AC9-772EB3545CA0}"/>
              </a:ext>
            </a:extLst>
          </p:cNvPr>
          <p:cNvSpPr/>
          <p:nvPr/>
        </p:nvSpPr>
        <p:spPr>
          <a:xfrm>
            <a:off x="4021157" y="5500799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32E2F02E-7EAF-7AE6-F3F7-423D170A9200}"/>
              </a:ext>
            </a:extLst>
          </p:cNvPr>
          <p:cNvSpPr/>
          <p:nvPr/>
        </p:nvSpPr>
        <p:spPr>
          <a:xfrm>
            <a:off x="4252639" y="5480234"/>
            <a:ext cx="396000" cy="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7662EC5C-1094-6C72-596E-3ED084321C34}"/>
              </a:ext>
            </a:extLst>
          </p:cNvPr>
          <p:cNvSpPr txBox="1"/>
          <p:nvPr/>
        </p:nvSpPr>
        <p:spPr>
          <a:xfrm>
            <a:off x="4282622" y="5287767"/>
            <a:ext cx="336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160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F0A4FE70-7365-01DC-6F92-D8BD3486036E}"/>
              </a:ext>
            </a:extLst>
          </p:cNvPr>
          <p:cNvSpPr/>
          <p:nvPr/>
        </p:nvSpPr>
        <p:spPr>
          <a:xfrm>
            <a:off x="4006425" y="5340527"/>
            <a:ext cx="696224" cy="3230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3FC78BF8-E149-36EF-8E73-4E4DE06CF75F}"/>
              </a:ext>
            </a:extLst>
          </p:cNvPr>
          <p:cNvSpPr txBox="1"/>
          <p:nvPr/>
        </p:nvSpPr>
        <p:spPr>
          <a:xfrm>
            <a:off x="4531831" y="5164103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x2</a:t>
            </a:r>
            <a:endParaRPr lang="zh-TW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箭號: 向右 119">
            <a:extLst>
              <a:ext uri="{FF2B5EF4-FFF2-40B4-BE49-F238E27FC236}">
                <a16:creationId xmlns:a16="http://schemas.microsoft.com/office/drawing/2014/main" id="{ABC648D3-0E40-C8CA-9E20-EF8B0085F06A}"/>
              </a:ext>
            </a:extLst>
          </p:cNvPr>
          <p:cNvSpPr/>
          <p:nvPr/>
        </p:nvSpPr>
        <p:spPr>
          <a:xfrm>
            <a:off x="4728409" y="5500799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31A1D06D-E487-C4F6-AB93-9C21D435A987}"/>
              </a:ext>
            </a:extLst>
          </p:cNvPr>
          <p:cNvSpPr/>
          <p:nvPr/>
        </p:nvSpPr>
        <p:spPr>
          <a:xfrm>
            <a:off x="4959891" y="5480234"/>
            <a:ext cx="504000" cy="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D37DC55F-48D4-8F20-91F0-180E371DA490}"/>
              </a:ext>
            </a:extLst>
          </p:cNvPr>
          <p:cNvSpPr txBox="1"/>
          <p:nvPr/>
        </p:nvSpPr>
        <p:spPr>
          <a:xfrm>
            <a:off x="5043874" y="5281094"/>
            <a:ext cx="336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320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箭號: 向右 124">
            <a:extLst>
              <a:ext uri="{FF2B5EF4-FFF2-40B4-BE49-F238E27FC236}">
                <a16:creationId xmlns:a16="http://schemas.microsoft.com/office/drawing/2014/main" id="{7FD22E2D-E63C-74C0-2478-1100EE73F621}"/>
              </a:ext>
            </a:extLst>
          </p:cNvPr>
          <p:cNvSpPr/>
          <p:nvPr/>
        </p:nvSpPr>
        <p:spPr>
          <a:xfrm>
            <a:off x="5495255" y="5500799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10EB3B9C-1DB5-1EA5-3A5B-452E1E92CBEC}"/>
              </a:ext>
            </a:extLst>
          </p:cNvPr>
          <p:cNvSpPr/>
          <p:nvPr/>
        </p:nvSpPr>
        <p:spPr>
          <a:xfrm>
            <a:off x="5726737" y="5480234"/>
            <a:ext cx="684000" cy="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F87F4F61-9653-49EE-A8EE-7F7170B276A5}"/>
              </a:ext>
            </a:extLst>
          </p:cNvPr>
          <p:cNvSpPr txBox="1"/>
          <p:nvPr/>
        </p:nvSpPr>
        <p:spPr>
          <a:xfrm>
            <a:off x="5851297" y="5287767"/>
            <a:ext cx="4348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1280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箭號: 向右 127">
            <a:extLst>
              <a:ext uri="{FF2B5EF4-FFF2-40B4-BE49-F238E27FC236}">
                <a16:creationId xmlns:a16="http://schemas.microsoft.com/office/drawing/2014/main" id="{8339F316-FC37-F5B7-36C9-F86D2E963C69}"/>
              </a:ext>
            </a:extLst>
          </p:cNvPr>
          <p:cNvSpPr/>
          <p:nvPr/>
        </p:nvSpPr>
        <p:spPr>
          <a:xfrm rot="5400000">
            <a:off x="1332745" y="1689999"/>
            <a:ext cx="225832" cy="102870"/>
          </a:xfrm>
          <a:prstGeom prst="rightArrow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E7558374-A7C4-20DC-0FCD-63739E23D962}"/>
              </a:ext>
            </a:extLst>
          </p:cNvPr>
          <p:cNvSpPr/>
          <p:nvPr/>
        </p:nvSpPr>
        <p:spPr>
          <a:xfrm>
            <a:off x="5743425" y="4724214"/>
            <a:ext cx="302881" cy="28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8206105A-16BB-60C9-006B-6B72ED50623A}"/>
              </a:ext>
            </a:extLst>
          </p:cNvPr>
          <p:cNvSpPr/>
          <p:nvPr/>
        </p:nvSpPr>
        <p:spPr>
          <a:xfrm>
            <a:off x="6046306" y="4724214"/>
            <a:ext cx="302881" cy="28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箭號: 向右 130">
            <a:extLst>
              <a:ext uri="{FF2B5EF4-FFF2-40B4-BE49-F238E27FC236}">
                <a16:creationId xmlns:a16="http://schemas.microsoft.com/office/drawing/2014/main" id="{0ACEF878-DEE7-2F6A-C8A7-D3DBF5734BAC}"/>
              </a:ext>
            </a:extLst>
          </p:cNvPr>
          <p:cNvSpPr/>
          <p:nvPr/>
        </p:nvSpPr>
        <p:spPr>
          <a:xfrm rot="16200000">
            <a:off x="5925403" y="5143390"/>
            <a:ext cx="225832" cy="102870"/>
          </a:xfrm>
          <a:prstGeom prst="rightArrow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2" name="文字方塊 131">
            <a:extLst>
              <a:ext uri="{FF2B5EF4-FFF2-40B4-BE49-F238E27FC236}">
                <a16:creationId xmlns:a16="http://schemas.microsoft.com/office/drawing/2014/main" id="{A2AFFA43-15D6-E247-AAF9-5CBF563BD0BF}"/>
              </a:ext>
            </a:extLst>
          </p:cNvPr>
          <p:cNvSpPr txBox="1"/>
          <p:nvPr/>
        </p:nvSpPr>
        <p:spPr>
          <a:xfrm rot="16200000">
            <a:off x="5449990" y="4799264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zh-TW" alt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7382C779-FEDF-BBE5-7D4F-E54D5E5C1394}"/>
              </a:ext>
            </a:extLst>
          </p:cNvPr>
          <p:cNvSpPr txBox="1"/>
          <p:nvPr/>
        </p:nvSpPr>
        <p:spPr>
          <a:xfrm>
            <a:off x="5889767" y="4514474"/>
            <a:ext cx="3371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箭號: 向右 133">
            <a:extLst>
              <a:ext uri="{FF2B5EF4-FFF2-40B4-BE49-F238E27FC236}">
                <a16:creationId xmlns:a16="http://schemas.microsoft.com/office/drawing/2014/main" id="{8C9C0CE2-7B0D-C8AD-F8D8-4E19839BA0B2}"/>
              </a:ext>
            </a:extLst>
          </p:cNvPr>
          <p:cNvSpPr/>
          <p:nvPr/>
        </p:nvSpPr>
        <p:spPr>
          <a:xfrm>
            <a:off x="6391376" y="4823131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807E2721-D431-265F-986C-F5D3A7BE8003}"/>
              </a:ext>
            </a:extLst>
          </p:cNvPr>
          <p:cNvSpPr/>
          <p:nvPr/>
        </p:nvSpPr>
        <p:spPr>
          <a:xfrm>
            <a:off x="6659397" y="4715806"/>
            <a:ext cx="302881" cy="28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2D21FEF6-8847-68BF-7892-A2D189F994B5}"/>
              </a:ext>
            </a:extLst>
          </p:cNvPr>
          <p:cNvSpPr txBox="1"/>
          <p:nvPr/>
        </p:nvSpPr>
        <p:spPr>
          <a:xfrm>
            <a:off x="6661919" y="4506511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8" name="直線單箭頭接點 137">
            <a:extLst>
              <a:ext uri="{FF2B5EF4-FFF2-40B4-BE49-F238E27FC236}">
                <a16:creationId xmlns:a16="http://schemas.microsoft.com/office/drawing/2014/main" id="{735625A0-7967-F34D-76D4-705959A3A3F1}"/>
              </a:ext>
            </a:extLst>
          </p:cNvPr>
          <p:cNvCxnSpPr>
            <a:cxnSpLocks/>
            <a:endCxn id="132" idx="0"/>
          </p:cNvCxnSpPr>
          <p:nvPr/>
        </p:nvCxnSpPr>
        <p:spPr>
          <a:xfrm>
            <a:off x="4087262" y="4905150"/>
            <a:ext cx="1475579" cy="183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箭號: 向右 148">
            <a:extLst>
              <a:ext uri="{FF2B5EF4-FFF2-40B4-BE49-F238E27FC236}">
                <a16:creationId xmlns:a16="http://schemas.microsoft.com/office/drawing/2014/main" id="{D29E8022-DE0D-36A0-B4D5-67387D02A3C9}"/>
              </a:ext>
            </a:extLst>
          </p:cNvPr>
          <p:cNvSpPr/>
          <p:nvPr/>
        </p:nvSpPr>
        <p:spPr>
          <a:xfrm rot="16200000">
            <a:off x="6695921" y="4379913"/>
            <a:ext cx="225832" cy="102870"/>
          </a:xfrm>
          <a:prstGeom prst="rightArrow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0FEA2134-C4C9-8587-6D6D-29615D1C4961}"/>
              </a:ext>
            </a:extLst>
          </p:cNvPr>
          <p:cNvSpPr/>
          <p:nvPr/>
        </p:nvSpPr>
        <p:spPr>
          <a:xfrm>
            <a:off x="6627417" y="3914085"/>
            <a:ext cx="165600" cy="3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0793D690-33CD-FA6B-A6FC-AC46A45E392F}"/>
              </a:ext>
            </a:extLst>
          </p:cNvPr>
          <p:cNvSpPr/>
          <p:nvPr/>
        </p:nvSpPr>
        <p:spPr>
          <a:xfrm>
            <a:off x="6804298" y="3914085"/>
            <a:ext cx="165600" cy="36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2" name="文字方塊 151">
            <a:extLst>
              <a:ext uri="{FF2B5EF4-FFF2-40B4-BE49-F238E27FC236}">
                <a16:creationId xmlns:a16="http://schemas.microsoft.com/office/drawing/2014/main" id="{5E049BEF-5D32-DEB3-F22C-6D3E80D155E7}"/>
              </a:ext>
            </a:extLst>
          </p:cNvPr>
          <p:cNvSpPr txBox="1"/>
          <p:nvPr/>
        </p:nvSpPr>
        <p:spPr>
          <a:xfrm>
            <a:off x="6653357" y="3725581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箭號: 向右 152">
            <a:extLst>
              <a:ext uri="{FF2B5EF4-FFF2-40B4-BE49-F238E27FC236}">
                <a16:creationId xmlns:a16="http://schemas.microsoft.com/office/drawing/2014/main" id="{2E416B01-F96C-BA10-5DA4-FA30D25F8615}"/>
              </a:ext>
            </a:extLst>
          </p:cNvPr>
          <p:cNvSpPr/>
          <p:nvPr/>
        </p:nvSpPr>
        <p:spPr>
          <a:xfrm>
            <a:off x="7016873" y="4042650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9D31F98E-36B9-140E-E947-4CF922A42D2C}"/>
              </a:ext>
            </a:extLst>
          </p:cNvPr>
          <p:cNvSpPr/>
          <p:nvPr/>
        </p:nvSpPr>
        <p:spPr>
          <a:xfrm>
            <a:off x="7289680" y="3908622"/>
            <a:ext cx="165600" cy="36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5" name="文字方塊 154">
            <a:extLst>
              <a:ext uri="{FF2B5EF4-FFF2-40B4-BE49-F238E27FC236}">
                <a16:creationId xmlns:a16="http://schemas.microsoft.com/office/drawing/2014/main" id="{7B825142-95C6-CD77-B7CE-BB1C76991B64}"/>
              </a:ext>
            </a:extLst>
          </p:cNvPr>
          <p:cNvSpPr txBox="1"/>
          <p:nvPr/>
        </p:nvSpPr>
        <p:spPr>
          <a:xfrm>
            <a:off x="7225561" y="3720864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6" name="直線單箭頭接點 155">
            <a:extLst>
              <a:ext uri="{FF2B5EF4-FFF2-40B4-BE49-F238E27FC236}">
                <a16:creationId xmlns:a16="http://schemas.microsoft.com/office/drawing/2014/main" id="{8032584E-B7F4-1F50-9C16-0C9536C0B743}"/>
              </a:ext>
            </a:extLst>
          </p:cNvPr>
          <p:cNvCxnSpPr>
            <a:cxnSpLocks/>
            <a:endCxn id="159" idx="0"/>
          </p:cNvCxnSpPr>
          <p:nvPr/>
        </p:nvCxnSpPr>
        <p:spPr>
          <a:xfrm>
            <a:off x="3014136" y="4127794"/>
            <a:ext cx="3426777" cy="513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文字方塊 158">
            <a:extLst>
              <a:ext uri="{FF2B5EF4-FFF2-40B4-BE49-F238E27FC236}">
                <a16:creationId xmlns:a16="http://schemas.microsoft.com/office/drawing/2014/main" id="{6696B0CF-4584-F4AB-B522-731FCDB4BA7E}"/>
              </a:ext>
            </a:extLst>
          </p:cNvPr>
          <p:cNvSpPr txBox="1"/>
          <p:nvPr/>
        </p:nvSpPr>
        <p:spPr>
          <a:xfrm rot="16200000">
            <a:off x="6328062" y="4025206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28*28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箭號: 向右 162">
            <a:extLst>
              <a:ext uri="{FF2B5EF4-FFF2-40B4-BE49-F238E27FC236}">
                <a16:creationId xmlns:a16="http://schemas.microsoft.com/office/drawing/2014/main" id="{D037527B-DC49-9E23-B626-E11AC7E064DC}"/>
              </a:ext>
            </a:extLst>
          </p:cNvPr>
          <p:cNvSpPr/>
          <p:nvPr/>
        </p:nvSpPr>
        <p:spPr>
          <a:xfrm rot="16200000">
            <a:off x="7259563" y="3586355"/>
            <a:ext cx="225832" cy="102870"/>
          </a:xfrm>
          <a:prstGeom prst="rightArrow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DF17AD43-8306-9218-109E-CF77AB42D0C5}"/>
              </a:ext>
            </a:extLst>
          </p:cNvPr>
          <p:cNvSpPr/>
          <p:nvPr/>
        </p:nvSpPr>
        <p:spPr>
          <a:xfrm>
            <a:off x="7243140" y="3043013"/>
            <a:ext cx="129468" cy="43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75902549-1C2C-A3E0-B5C8-4949EF14368F}"/>
              </a:ext>
            </a:extLst>
          </p:cNvPr>
          <p:cNvSpPr/>
          <p:nvPr/>
        </p:nvSpPr>
        <p:spPr>
          <a:xfrm>
            <a:off x="7380503" y="3043013"/>
            <a:ext cx="129468" cy="432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7" name="文字方塊 166">
            <a:extLst>
              <a:ext uri="{FF2B5EF4-FFF2-40B4-BE49-F238E27FC236}">
                <a16:creationId xmlns:a16="http://schemas.microsoft.com/office/drawing/2014/main" id="{23536DF2-0447-17E9-0D0C-2E0B2ADEFB0E}"/>
              </a:ext>
            </a:extLst>
          </p:cNvPr>
          <p:cNvSpPr txBox="1"/>
          <p:nvPr/>
        </p:nvSpPr>
        <p:spPr>
          <a:xfrm rot="16200000">
            <a:off x="6940539" y="3221967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56*56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文字方塊 167">
            <a:extLst>
              <a:ext uri="{FF2B5EF4-FFF2-40B4-BE49-F238E27FC236}">
                <a16:creationId xmlns:a16="http://schemas.microsoft.com/office/drawing/2014/main" id="{DA091A0E-13D6-CA5F-3F42-6627411BDF27}"/>
              </a:ext>
            </a:extLst>
          </p:cNvPr>
          <p:cNvSpPr txBox="1"/>
          <p:nvPr/>
        </p:nvSpPr>
        <p:spPr>
          <a:xfrm>
            <a:off x="7233584" y="2829617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箭號: 向右 168">
            <a:extLst>
              <a:ext uri="{FF2B5EF4-FFF2-40B4-BE49-F238E27FC236}">
                <a16:creationId xmlns:a16="http://schemas.microsoft.com/office/drawing/2014/main" id="{A46FEDFF-61AD-BED2-9B2B-8835496426A9}"/>
              </a:ext>
            </a:extLst>
          </p:cNvPr>
          <p:cNvSpPr/>
          <p:nvPr/>
        </p:nvSpPr>
        <p:spPr>
          <a:xfrm>
            <a:off x="7556732" y="3220443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68305A4D-47F7-F913-8EED-08F31832EDD7}"/>
              </a:ext>
            </a:extLst>
          </p:cNvPr>
          <p:cNvSpPr/>
          <p:nvPr/>
        </p:nvSpPr>
        <p:spPr>
          <a:xfrm>
            <a:off x="7829325" y="3043013"/>
            <a:ext cx="129468" cy="432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1" name="文字方塊 170">
            <a:extLst>
              <a:ext uri="{FF2B5EF4-FFF2-40B4-BE49-F238E27FC236}">
                <a16:creationId xmlns:a16="http://schemas.microsoft.com/office/drawing/2014/main" id="{2361B381-5DC3-628D-CD2C-1FD967E071BF}"/>
              </a:ext>
            </a:extLst>
          </p:cNvPr>
          <p:cNvSpPr txBox="1"/>
          <p:nvPr/>
        </p:nvSpPr>
        <p:spPr>
          <a:xfrm>
            <a:off x="7747140" y="2825445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2" name="直線單箭頭接點 171">
            <a:extLst>
              <a:ext uri="{FF2B5EF4-FFF2-40B4-BE49-F238E27FC236}">
                <a16:creationId xmlns:a16="http://schemas.microsoft.com/office/drawing/2014/main" id="{E94C0CDB-C844-AA74-EEEB-EEB5E4F179E4}"/>
              </a:ext>
            </a:extLst>
          </p:cNvPr>
          <p:cNvCxnSpPr>
            <a:cxnSpLocks/>
          </p:cNvCxnSpPr>
          <p:nvPr/>
        </p:nvCxnSpPr>
        <p:spPr>
          <a:xfrm>
            <a:off x="1992852" y="2327339"/>
            <a:ext cx="5534569" cy="4203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箭號: 向右 173">
            <a:extLst>
              <a:ext uri="{FF2B5EF4-FFF2-40B4-BE49-F238E27FC236}">
                <a16:creationId xmlns:a16="http://schemas.microsoft.com/office/drawing/2014/main" id="{5FC74138-9F8B-D543-E5A3-6FD8D6C2F6B7}"/>
              </a:ext>
            </a:extLst>
          </p:cNvPr>
          <p:cNvSpPr/>
          <p:nvPr/>
        </p:nvSpPr>
        <p:spPr>
          <a:xfrm rot="16200000">
            <a:off x="7767844" y="2715097"/>
            <a:ext cx="225832" cy="102870"/>
          </a:xfrm>
          <a:prstGeom prst="rightArrow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E53B3A4D-3860-B8B6-A424-DD6D432D9192}"/>
              </a:ext>
            </a:extLst>
          </p:cNvPr>
          <p:cNvSpPr/>
          <p:nvPr/>
        </p:nvSpPr>
        <p:spPr>
          <a:xfrm>
            <a:off x="7782229" y="2042375"/>
            <a:ext cx="102871" cy="5867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6384ABF2-550B-EF41-E870-03FD7A6DD7E9}"/>
              </a:ext>
            </a:extLst>
          </p:cNvPr>
          <p:cNvSpPr/>
          <p:nvPr/>
        </p:nvSpPr>
        <p:spPr>
          <a:xfrm>
            <a:off x="7880759" y="2042375"/>
            <a:ext cx="102871" cy="5867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7" name="文字方塊 176">
            <a:extLst>
              <a:ext uri="{FF2B5EF4-FFF2-40B4-BE49-F238E27FC236}">
                <a16:creationId xmlns:a16="http://schemas.microsoft.com/office/drawing/2014/main" id="{43ACDFF6-79C6-E760-F414-D3537F330754}"/>
              </a:ext>
            </a:extLst>
          </p:cNvPr>
          <p:cNvSpPr txBox="1"/>
          <p:nvPr/>
        </p:nvSpPr>
        <p:spPr>
          <a:xfrm>
            <a:off x="7733840" y="1851253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9C06443B-E0C6-AAB0-0D5D-25605BCFBF18}"/>
              </a:ext>
            </a:extLst>
          </p:cNvPr>
          <p:cNvSpPr/>
          <p:nvPr/>
        </p:nvSpPr>
        <p:spPr>
          <a:xfrm>
            <a:off x="8294964" y="2038388"/>
            <a:ext cx="102871" cy="5867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9" name="箭號: 向右 178">
            <a:extLst>
              <a:ext uri="{FF2B5EF4-FFF2-40B4-BE49-F238E27FC236}">
                <a16:creationId xmlns:a16="http://schemas.microsoft.com/office/drawing/2014/main" id="{92B4D126-DD36-4354-708A-7633A92781CC}"/>
              </a:ext>
            </a:extLst>
          </p:cNvPr>
          <p:cNvSpPr/>
          <p:nvPr/>
        </p:nvSpPr>
        <p:spPr>
          <a:xfrm>
            <a:off x="8026381" y="2276337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0" name="文字方塊 179">
            <a:extLst>
              <a:ext uri="{FF2B5EF4-FFF2-40B4-BE49-F238E27FC236}">
                <a16:creationId xmlns:a16="http://schemas.microsoft.com/office/drawing/2014/main" id="{44C8B0E6-650B-C154-F7AA-248FBF24C8BB}"/>
              </a:ext>
            </a:extLst>
          </p:cNvPr>
          <p:cNvSpPr txBox="1"/>
          <p:nvPr/>
        </p:nvSpPr>
        <p:spPr>
          <a:xfrm>
            <a:off x="8199480" y="1849632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矩形 180">
            <a:extLst>
              <a:ext uri="{FF2B5EF4-FFF2-40B4-BE49-F238E27FC236}">
                <a16:creationId xmlns:a16="http://schemas.microsoft.com/office/drawing/2014/main" id="{4E86F456-F249-748D-84F8-A8C9228EEED5}"/>
              </a:ext>
            </a:extLst>
          </p:cNvPr>
          <p:cNvSpPr/>
          <p:nvPr/>
        </p:nvSpPr>
        <p:spPr>
          <a:xfrm>
            <a:off x="8722313" y="2038388"/>
            <a:ext cx="102871" cy="5867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2" name="箭號: 向右 181">
            <a:extLst>
              <a:ext uri="{FF2B5EF4-FFF2-40B4-BE49-F238E27FC236}">
                <a16:creationId xmlns:a16="http://schemas.microsoft.com/office/drawing/2014/main" id="{8EC14C79-EA29-2857-62BE-022EA71A11E6}"/>
              </a:ext>
            </a:extLst>
          </p:cNvPr>
          <p:cNvSpPr/>
          <p:nvPr/>
        </p:nvSpPr>
        <p:spPr>
          <a:xfrm>
            <a:off x="8447158" y="2299038"/>
            <a:ext cx="225832" cy="102870"/>
          </a:xfrm>
          <a:prstGeom prst="rightArrow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3" name="文字方塊 182">
            <a:extLst>
              <a:ext uri="{FF2B5EF4-FFF2-40B4-BE49-F238E27FC236}">
                <a16:creationId xmlns:a16="http://schemas.microsoft.com/office/drawing/2014/main" id="{3A752BB4-84B8-443F-543B-57663B916CB0}"/>
              </a:ext>
            </a:extLst>
          </p:cNvPr>
          <p:cNvSpPr txBox="1"/>
          <p:nvPr/>
        </p:nvSpPr>
        <p:spPr>
          <a:xfrm>
            <a:off x="8617211" y="1849632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4" name="直線單箭頭接點 183">
            <a:extLst>
              <a:ext uri="{FF2B5EF4-FFF2-40B4-BE49-F238E27FC236}">
                <a16:creationId xmlns:a16="http://schemas.microsoft.com/office/drawing/2014/main" id="{AB3EDD47-AF26-51F2-4D8F-5A5F9C8702AB}"/>
              </a:ext>
            </a:extLst>
          </p:cNvPr>
          <p:cNvCxnSpPr>
            <a:cxnSpLocks/>
          </p:cNvCxnSpPr>
          <p:nvPr/>
        </p:nvCxnSpPr>
        <p:spPr>
          <a:xfrm>
            <a:off x="2533316" y="3323313"/>
            <a:ext cx="4390186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文字方塊 186">
            <a:extLst>
              <a:ext uri="{FF2B5EF4-FFF2-40B4-BE49-F238E27FC236}">
                <a16:creationId xmlns:a16="http://schemas.microsoft.com/office/drawing/2014/main" id="{7E023A28-B0F5-453A-890B-400785AC3093}"/>
              </a:ext>
            </a:extLst>
          </p:cNvPr>
          <p:cNvSpPr txBox="1"/>
          <p:nvPr/>
        </p:nvSpPr>
        <p:spPr>
          <a:xfrm rot="16200000">
            <a:off x="7422449" y="2334137"/>
            <a:ext cx="5437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112*112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箭號: 向右 187">
            <a:extLst>
              <a:ext uri="{FF2B5EF4-FFF2-40B4-BE49-F238E27FC236}">
                <a16:creationId xmlns:a16="http://schemas.microsoft.com/office/drawing/2014/main" id="{B9B79477-F2EC-F5BE-9DAD-14CCAF248266}"/>
              </a:ext>
            </a:extLst>
          </p:cNvPr>
          <p:cNvSpPr/>
          <p:nvPr/>
        </p:nvSpPr>
        <p:spPr>
          <a:xfrm>
            <a:off x="8874507" y="2284310"/>
            <a:ext cx="225832" cy="102870"/>
          </a:xfrm>
          <a:prstGeom prst="rightArrow">
            <a:avLst/>
          </a:prstGeom>
          <a:noFill/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1" name="矩形 190">
            <a:extLst>
              <a:ext uri="{FF2B5EF4-FFF2-40B4-BE49-F238E27FC236}">
                <a16:creationId xmlns:a16="http://schemas.microsoft.com/office/drawing/2014/main" id="{EE13D563-FBA8-7BD5-EFC5-EAB73334A540}"/>
              </a:ext>
            </a:extLst>
          </p:cNvPr>
          <p:cNvSpPr/>
          <p:nvPr/>
        </p:nvSpPr>
        <p:spPr>
          <a:xfrm>
            <a:off x="9058939" y="1498288"/>
            <a:ext cx="861060" cy="4798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mask</a:t>
            </a:r>
          </a:p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3x112x112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2" name="圖片 191">
            <a:extLst>
              <a:ext uri="{FF2B5EF4-FFF2-40B4-BE49-F238E27FC236}">
                <a16:creationId xmlns:a16="http://schemas.microsoft.com/office/drawing/2014/main" id="{860ADDAA-E633-79C9-52E8-1DFDDB2CCC8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74" y="888872"/>
            <a:ext cx="679614" cy="679614"/>
          </a:xfrm>
          <a:prstGeom prst="rect">
            <a:avLst/>
          </a:prstGeom>
        </p:spPr>
      </p:pic>
      <p:pic>
        <p:nvPicPr>
          <p:cNvPr id="193" name="圖片 192">
            <a:extLst>
              <a:ext uri="{FF2B5EF4-FFF2-40B4-BE49-F238E27FC236}">
                <a16:creationId xmlns:a16="http://schemas.microsoft.com/office/drawing/2014/main" id="{CB4367B5-5FD9-CF12-7D6A-BCF3F55EA510}"/>
              </a:ext>
            </a:extLst>
          </p:cNvPr>
          <p:cNvPicPr>
            <a:picLocks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9149662" y="1964515"/>
            <a:ext cx="679614" cy="6796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2568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矩形 356">
            <a:extLst>
              <a:ext uri="{FF2B5EF4-FFF2-40B4-BE49-F238E27FC236}">
                <a16:creationId xmlns:a16="http://schemas.microsoft.com/office/drawing/2014/main" id="{B60033FE-C0AF-D125-922A-1BD78B4A1CCC}"/>
              </a:ext>
            </a:extLst>
          </p:cNvPr>
          <p:cNvSpPr/>
          <p:nvPr/>
        </p:nvSpPr>
        <p:spPr>
          <a:xfrm>
            <a:off x="6717764" y="960488"/>
            <a:ext cx="4613255" cy="4943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6" name="矩形 355">
            <a:extLst>
              <a:ext uri="{FF2B5EF4-FFF2-40B4-BE49-F238E27FC236}">
                <a16:creationId xmlns:a16="http://schemas.microsoft.com/office/drawing/2014/main" id="{22C4FDB7-1969-4EAC-D2DD-93C582E8DA9C}"/>
              </a:ext>
            </a:extLst>
          </p:cNvPr>
          <p:cNvSpPr/>
          <p:nvPr/>
        </p:nvSpPr>
        <p:spPr>
          <a:xfrm>
            <a:off x="1590798" y="933254"/>
            <a:ext cx="4869955" cy="4943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8" name="文字方塊 207">
            <a:extLst>
              <a:ext uri="{FF2B5EF4-FFF2-40B4-BE49-F238E27FC236}">
                <a16:creationId xmlns:a16="http://schemas.microsoft.com/office/drawing/2014/main" id="{C52EE58C-6936-9C1B-04A1-1B5023F52A72}"/>
              </a:ext>
            </a:extLst>
          </p:cNvPr>
          <p:cNvSpPr txBox="1"/>
          <p:nvPr/>
        </p:nvSpPr>
        <p:spPr>
          <a:xfrm>
            <a:off x="0" y="0"/>
            <a:ext cx="2042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Bottleneck</a:t>
            </a:r>
            <a:endParaRPr lang="zh-TW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60" name="群組 359">
            <a:extLst>
              <a:ext uri="{FF2B5EF4-FFF2-40B4-BE49-F238E27FC236}">
                <a16:creationId xmlns:a16="http://schemas.microsoft.com/office/drawing/2014/main" id="{5C7B2086-F67A-7A61-F405-B0F11B9CBBCD}"/>
              </a:ext>
            </a:extLst>
          </p:cNvPr>
          <p:cNvGrpSpPr/>
          <p:nvPr/>
        </p:nvGrpSpPr>
        <p:grpSpPr>
          <a:xfrm>
            <a:off x="7441306" y="1332960"/>
            <a:ext cx="1224916" cy="4297927"/>
            <a:chOff x="9620602" y="1343620"/>
            <a:chExt cx="1224916" cy="4297927"/>
          </a:xfrm>
        </p:grpSpPr>
        <p:sp>
          <p:nvSpPr>
            <p:cNvPr id="246" name="矩形 245">
              <a:extLst>
                <a:ext uri="{FF2B5EF4-FFF2-40B4-BE49-F238E27FC236}">
                  <a16:creationId xmlns:a16="http://schemas.microsoft.com/office/drawing/2014/main" id="{B5A4B234-AF2E-EFF3-A282-48F5A88B01E1}"/>
                </a:ext>
              </a:extLst>
            </p:cNvPr>
            <p:cNvSpPr/>
            <p:nvPr/>
          </p:nvSpPr>
          <p:spPr>
            <a:xfrm>
              <a:off x="9620602" y="2098161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1x1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7" name="橢圓 246">
              <a:extLst>
                <a:ext uri="{FF2B5EF4-FFF2-40B4-BE49-F238E27FC236}">
                  <a16:creationId xmlns:a16="http://schemas.microsoft.com/office/drawing/2014/main" id="{4B4080C0-630D-8904-AF31-AF4AA78A979F}"/>
                </a:ext>
              </a:extLst>
            </p:cNvPr>
            <p:cNvSpPr/>
            <p:nvPr/>
          </p:nvSpPr>
          <p:spPr>
            <a:xfrm>
              <a:off x="9620602" y="1343620"/>
              <a:ext cx="1224916" cy="4000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9" name="矩形 248">
              <a:extLst>
                <a:ext uri="{FF2B5EF4-FFF2-40B4-BE49-F238E27FC236}">
                  <a16:creationId xmlns:a16="http://schemas.microsoft.com/office/drawing/2014/main" id="{D56CCB5C-6BCA-F9A5-5798-822E355B73FB}"/>
                </a:ext>
              </a:extLst>
            </p:cNvPr>
            <p:cNvSpPr/>
            <p:nvPr/>
          </p:nvSpPr>
          <p:spPr>
            <a:xfrm>
              <a:off x="9620602" y="3110622"/>
              <a:ext cx="1224916" cy="4000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Depth-wise Conv 3x3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0" name="矩形 249">
              <a:extLst>
                <a:ext uri="{FF2B5EF4-FFF2-40B4-BE49-F238E27FC236}">
                  <a16:creationId xmlns:a16="http://schemas.microsoft.com/office/drawing/2014/main" id="{CB2C41DE-74A9-475A-545D-2609EBA51099}"/>
                </a:ext>
              </a:extLst>
            </p:cNvPr>
            <p:cNvSpPr/>
            <p:nvPr/>
          </p:nvSpPr>
          <p:spPr>
            <a:xfrm>
              <a:off x="9864918" y="4086908"/>
              <a:ext cx="736284" cy="4000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1x1, Linear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1" name="橢圓 250">
              <a:extLst>
                <a:ext uri="{FF2B5EF4-FFF2-40B4-BE49-F238E27FC236}">
                  <a16:creationId xmlns:a16="http://schemas.microsoft.com/office/drawing/2014/main" id="{78636879-F703-A565-B9B7-02AD8DEB102E}"/>
                </a:ext>
              </a:extLst>
            </p:cNvPr>
            <p:cNvSpPr/>
            <p:nvPr/>
          </p:nvSpPr>
          <p:spPr>
            <a:xfrm>
              <a:off x="9620602" y="5241497"/>
              <a:ext cx="1224916" cy="4000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52" name="直線單箭頭接點 251">
              <a:extLst>
                <a:ext uri="{FF2B5EF4-FFF2-40B4-BE49-F238E27FC236}">
                  <a16:creationId xmlns:a16="http://schemas.microsoft.com/office/drawing/2014/main" id="{A86A7ACB-DC03-0CB5-6F5E-4CDFE4F0E7C8}"/>
                </a:ext>
              </a:extLst>
            </p:cNvPr>
            <p:cNvCxnSpPr>
              <a:cxnSpLocks/>
              <a:stCxn id="247" idx="4"/>
              <a:endCxn id="246" idx="0"/>
            </p:cNvCxnSpPr>
            <p:nvPr/>
          </p:nvCxnSpPr>
          <p:spPr>
            <a:xfrm>
              <a:off x="10233060" y="1743670"/>
              <a:ext cx="0" cy="3544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3" name="直線單箭頭接點 252">
              <a:extLst>
                <a:ext uri="{FF2B5EF4-FFF2-40B4-BE49-F238E27FC236}">
                  <a16:creationId xmlns:a16="http://schemas.microsoft.com/office/drawing/2014/main" id="{C45DD019-EBBA-479F-9005-91A34D2FD44E}"/>
                </a:ext>
              </a:extLst>
            </p:cNvPr>
            <p:cNvCxnSpPr>
              <a:cxnSpLocks/>
              <a:stCxn id="246" idx="2"/>
              <a:endCxn id="259" idx="0"/>
            </p:cNvCxnSpPr>
            <p:nvPr/>
          </p:nvCxnSpPr>
          <p:spPr>
            <a:xfrm>
              <a:off x="10233060" y="2375041"/>
              <a:ext cx="0" cy="2300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4" name="直線單箭頭接點 253">
              <a:extLst>
                <a:ext uri="{FF2B5EF4-FFF2-40B4-BE49-F238E27FC236}">
                  <a16:creationId xmlns:a16="http://schemas.microsoft.com/office/drawing/2014/main" id="{B08FA45D-20F4-3DC2-3B3F-10F55CCF66EF}"/>
                </a:ext>
              </a:extLst>
            </p:cNvPr>
            <p:cNvCxnSpPr>
              <a:cxnSpLocks/>
              <a:stCxn id="261" idx="2"/>
              <a:endCxn id="250" idx="0"/>
            </p:cNvCxnSpPr>
            <p:nvPr/>
          </p:nvCxnSpPr>
          <p:spPr>
            <a:xfrm>
              <a:off x="10233060" y="3941674"/>
              <a:ext cx="0" cy="1452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5" name="直線單箭頭接點 254">
              <a:extLst>
                <a:ext uri="{FF2B5EF4-FFF2-40B4-BE49-F238E27FC236}">
                  <a16:creationId xmlns:a16="http://schemas.microsoft.com/office/drawing/2014/main" id="{3F1ECF86-68AD-7ACB-6C48-71809402BA65}"/>
                </a:ext>
              </a:extLst>
            </p:cNvPr>
            <p:cNvCxnSpPr>
              <a:cxnSpLocks/>
              <a:stCxn id="250" idx="2"/>
              <a:endCxn id="251" idx="0"/>
            </p:cNvCxnSpPr>
            <p:nvPr/>
          </p:nvCxnSpPr>
          <p:spPr>
            <a:xfrm>
              <a:off x="10233060" y="4486956"/>
              <a:ext cx="0" cy="7545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9" name="矩形 258">
              <a:extLst>
                <a:ext uri="{FF2B5EF4-FFF2-40B4-BE49-F238E27FC236}">
                  <a16:creationId xmlns:a16="http://schemas.microsoft.com/office/drawing/2014/main" id="{D37F56E8-2550-256D-6469-FC378FECDF3D}"/>
                </a:ext>
              </a:extLst>
            </p:cNvPr>
            <p:cNvSpPr/>
            <p:nvPr/>
          </p:nvSpPr>
          <p:spPr>
            <a:xfrm>
              <a:off x="9620602" y="2605052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Batchnorm</a:t>
              </a:r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+ Relu6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0" name="直線單箭頭接點 259">
              <a:extLst>
                <a:ext uri="{FF2B5EF4-FFF2-40B4-BE49-F238E27FC236}">
                  <a16:creationId xmlns:a16="http://schemas.microsoft.com/office/drawing/2014/main" id="{5F87EC6C-B7B0-1F0D-AA36-05D0F0B53CCB}"/>
                </a:ext>
              </a:extLst>
            </p:cNvPr>
            <p:cNvCxnSpPr>
              <a:cxnSpLocks/>
              <a:stCxn id="259" idx="2"/>
              <a:endCxn id="249" idx="0"/>
            </p:cNvCxnSpPr>
            <p:nvPr/>
          </p:nvCxnSpPr>
          <p:spPr>
            <a:xfrm>
              <a:off x="10233060" y="2881932"/>
              <a:ext cx="0" cy="2286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1" name="矩形 260">
              <a:extLst>
                <a:ext uri="{FF2B5EF4-FFF2-40B4-BE49-F238E27FC236}">
                  <a16:creationId xmlns:a16="http://schemas.microsoft.com/office/drawing/2014/main" id="{FFD9347E-B4F4-BBD7-EDF8-39BA827121EA}"/>
                </a:ext>
              </a:extLst>
            </p:cNvPr>
            <p:cNvSpPr/>
            <p:nvPr/>
          </p:nvSpPr>
          <p:spPr>
            <a:xfrm>
              <a:off x="9620602" y="3664794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Batchnorm</a:t>
              </a:r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+ Relu6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2" name="直線單箭頭接點 261">
              <a:extLst>
                <a:ext uri="{FF2B5EF4-FFF2-40B4-BE49-F238E27FC236}">
                  <a16:creationId xmlns:a16="http://schemas.microsoft.com/office/drawing/2014/main" id="{5B5161C9-EF3A-6C1A-46AD-35D14ABE3008}"/>
                </a:ext>
              </a:extLst>
            </p:cNvPr>
            <p:cNvCxnSpPr>
              <a:cxnSpLocks/>
              <a:stCxn id="249" idx="2"/>
              <a:endCxn id="261" idx="0"/>
            </p:cNvCxnSpPr>
            <p:nvPr/>
          </p:nvCxnSpPr>
          <p:spPr>
            <a:xfrm>
              <a:off x="10233060" y="3510671"/>
              <a:ext cx="0" cy="1541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9" name="群組 358">
            <a:extLst>
              <a:ext uri="{FF2B5EF4-FFF2-40B4-BE49-F238E27FC236}">
                <a16:creationId xmlns:a16="http://schemas.microsoft.com/office/drawing/2014/main" id="{9BE92712-E492-57DE-761C-941DBAC62DAB}"/>
              </a:ext>
            </a:extLst>
          </p:cNvPr>
          <p:cNvGrpSpPr/>
          <p:nvPr/>
        </p:nvGrpSpPr>
        <p:grpSpPr>
          <a:xfrm>
            <a:off x="9152741" y="1051143"/>
            <a:ext cx="1810944" cy="4606502"/>
            <a:chOff x="6796961" y="526582"/>
            <a:chExt cx="1810944" cy="4606502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79D3800-7E19-F8B2-EA26-09C5A4385A93}"/>
                </a:ext>
              </a:extLst>
            </p:cNvPr>
            <p:cNvSpPr/>
            <p:nvPr/>
          </p:nvSpPr>
          <p:spPr>
            <a:xfrm>
              <a:off x="6931265" y="1589698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1x1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3914C762-5004-2543-CAEF-B161560A5698}"/>
                </a:ext>
              </a:extLst>
            </p:cNvPr>
            <p:cNvSpPr/>
            <p:nvPr/>
          </p:nvSpPr>
          <p:spPr>
            <a:xfrm>
              <a:off x="6931265" y="835157"/>
              <a:ext cx="1224916" cy="4000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1D85A96B-0EE1-F73F-89F4-44C69BB9BF0D}"/>
                </a:ext>
              </a:extLst>
            </p:cNvPr>
            <p:cNvSpPr txBox="1"/>
            <p:nvPr/>
          </p:nvSpPr>
          <p:spPr>
            <a:xfrm>
              <a:off x="6796961" y="526582"/>
              <a:ext cx="149352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Stride = 1 block</a:t>
              </a:r>
              <a:endParaRPr lang="zh-TW" alt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E03F275-6803-F384-41B8-B9A0C240222F}"/>
                </a:ext>
              </a:extLst>
            </p:cNvPr>
            <p:cNvSpPr/>
            <p:nvPr/>
          </p:nvSpPr>
          <p:spPr>
            <a:xfrm>
              <a:off x="6931265" y="2602159"/>
              <a:ext cx="1224916" cy="4000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Depth-wise Conv 3x3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3E79A8E-45C4-E85B-AB4C-B71A435D37E9}"/>
                </a:ext>
              </a:extLst>
            </p:cNvPr>
            <p:cNvSpPr/>
            <p:nvPr/>
          </p:nvSpPr>
          <p:spPr>
            <a:xfrm>
              <a:off x="7175581" y="3578445"/>
              <a:ext cx="736284" cy="4000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1x1, Linear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A9B7E60A-3C09-EA13-9EB6-35D3102E4931}"/>
                </a:ext>
              </a:extLst>
            </p:cNvPr>
            <p:cNvSpPr/>
            <p:nvPr/>
          </p:nvSpPr>
          <p:spPr>
            <a:xfrm>
              <a:off x="6931265" y="4733034"/>
              <a:ext cx="1224916" cy="4000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13D2E75D-250A-3D3A-3559-C54D6AA5B988}"/>
                </a:ext>
              </a:extLst>
            </p:cNvPr>
            <p:cNvCxnSpPr>
              <a:cxnSpLocks/>
              <a:stCxn id="3" idx="4"/>
              <a:endCxn id="21" idx="0"/>
            </p:cNvCxnSpPr>
            <p:nvPr/>
          </p:nvCxnSpPr>
          <p:spPr>
            <a:xfrm>
              <a:off x="7543723" y="1235207"/>
              <a:ext cx="0" cy="3544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線單箭頭接點 11">
              <a:extLst>
                <a:ext uri="{FF2B5EF4-FFF2-40B4-BE49-F238E27FC236}">
                  <a16:creationId xmlns:a16="http://schemas.microsoft.com/office/drawing/2014/main" id="{3E76D8C8-B7C3-045F-945C-2E7A15535807}"/>
                </a:ext>
              </a:extLst>
            </p:cNvPr>
            <p:cNvCxnSpPr>
              <a:cxnSpLocks/>
              <a:stCxn id="21" idx="2"/>
              <a:endCxn id="209" idx="0"/>
            </p:cNvCxnSpPr>
            <p:nvPr/>
          </p:nvCxnSpPr>
          <p:spPr>
            <a:xfrm>
              <a:off x="7543723" y="1866578"/>
              <a:ext cx="0" cy="2300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210B026A-91CA-C67E-4A0E-C8D7BD2AC32C}"/>
                </a:ext>
              </a:extLst>
            </p:cNvPr>
            <p:cNvCxnSpPr>
              <a:cxnSpLocks/>
              <a:stCxn id="216" idx="2"/>
              <a:endCxn id="8" idx="0"/>
            </p:cNvCxnSpPr>
            <p:nvPr/>
          </p:nvCxnSpPr>
          <p:spPr>
            <a:xfrm>
              <a:off x="7543723" y="3433211"/>
              <a:ext cx="0" cy="1452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A8A12BB9-4E0B-8B2D-E3CF-383D8CA64B6C}"/>
                </a:ext>
              </a:extLst>
            </p:cNvPr>
            <p:cNvCxnSpPr>
              <a:cxnSpLocks/>
              <a:stCxn id="8" idx="2"/>
              <a:endCxn id="37" idx="0"/>
            </p:cNvCxnSpPr>
            <p:nvPr/>
          </p:nvCxnSpPr>
          <p:spPr>
            <a:xfrm>
              <a:off x="7543723" y="3978493"/>
              <a:ext cx="0" cy="2300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流程圖: 或 36">
              <a:extLst>
                <a:ext uri="{FF2B5EF4-FFF2-40B4-BE49-F238E27FC236}">
                  <a16:creationId xmlns:a16="http://schemas.microsoft.com/office/drawing/2014/main" id="{EAC87EAF-C741-DFC0-B474-E0D3C4C391A5}"/>
                </a:ext>
              </a:extLst>
            </p:cNvPr>
            <p:cNvSpPr/>
            <p:nvPr/>
          </p:nvSpPr>
          <p:spPr>
            <a:xfrm>
              <a:off x="7419898" y="4208504"/>
              <a:ext cx="247650" cy="247650"/>
            </a:xfrm>
            <a:prstGeom prst="flowChartOr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4" name="直線單箭頭接點 53">
              <a:extLst>
                <a:ext uri="{FF2B5EF4-FFF2-40B4-BE49-F238E27FC236}">
                  <a16:creationId xmlns:a16="http://schemas.microsoft.com/office/drawing/2014/main" id="{AA097B83-CDE1-AF3E-40F7-41A31FD9EDCA}"/>
                </a:ext>
              </a:extLst>
            </p:cNvPr>
            <p:cNvCxnSpPr>
              <a:cxnSpLocks/>
              <a:stCxn id="37" idx="4"/>
              <a:endCxn id="9" idx="0"/>
            </p:cNvCxnSpPr>
            <p:nvPr/>
          </p:nvCxnSpPr>
          <p:spPr>
            <a:xfrm>
              <a:off x="7543723" y="4456154"/>
              <a:ext cx="0" cy="2768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接點: 肘形 83">
              <a:extLst>
                <a:ext uri="{FF2B5EF4-FFF2-40B4-BE49-F238E27FC236}">
                  <a16:creationId xmlns:a16="http://schemas.microsoft.com/office/drawing/2014/main" id="{E4C0C500-822B-C238-B9D0-25221D511057}"/>
                </a:ext>
              </a:extLst>
            </p:cNvPr>
            <p:cNvCxnSpPr>
              <a:cxnSpLocks/>
              <a:stCxn id="3" idx="4"/>
              <a:endCxn id="37" idx="6"/>
            </p:cNvCxnSpPr>
            <p:nvPr/>
          </p:nvCxnSpPr>
          <p:spPr>
            <a:xfrm rot="16200000" flipH="1">
              <a:off x="6057074" y="2721855"/>
              <a:ext cx="3097122" cy="123825"/>
            </a:xfrm>
            <a:prstGeom prst="bentConnector4">
              <a:avLst>
                <a:gd name="adj1" fmla="val 3563"/>
                <a:gd name="adj2" fmla="val 67923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9" name="矩形 208">
              <a:extLst>
                <a:ext uri="{FF2B5EF4-FFF2-40B4-BE49-F238E27FC236}">
                  <a16:creationId xmlns:a16="http://schemas.microsoft.com/office/drawing/2014/main" id="{ADEAA15E-FF40-163A-CF0B-09D5A28FA5BB}"/>
                </a:ext>
              </a:extLst>
            </p:cNvPr>
            <p:cNvSpPr/>
            <p:nvPr/>
          </p:nvSpPr>
          <p:spPr>
            <a:xfrm>
              <a:off x="6931265" y="2096589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Batchnorm</a:t>
              </a:r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+ Relu6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3" name="直線單箭頭接點 212">
              <a:extLst>
                <a:ext uri="{FF2B5EF4-FFF2-40B4-BE49-F238E27FC236}">
                  <a16:creationId xmlns:a16="http://schemas.microsoft.com/office/drawing/2014/main" id="{032A493B-40C1-7A35-D4EE-D4823DDA6F13}"/>
                </a:ext>
              </a:extLst>
            </p:cNvPr>
            <p:cNvCxnSpPr>
              <a:cxnSpLocks/>
              <a:stCxn id="209" idx="2"/>
              <a:endCxn id="7" idx="0"/>
            </p:cNvCxnSpPr>
            <p:nvPr/>
          </p:nvCxnSpPr>
          <p:spPr>
            <a:xfrm>
              <a:off x="7543723" y="2373469"/>
              <a:ext cx="0" cy="2286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6" name="矩形 215">
              <a:extLst>
                <a:ext uri="{FF2B5EF4-FFF2-40B4-BE49-F238E27FC236}">
                  <a16:creationId xmlns:a16="http://schemas.microsoft.com/office/drawing/2014/main" id="{9062B09B-AF70-63B0-DBFF-8DA9EA262D89}"/>
                </a:ext>
              </a:extLst>
            </p:cNvPr>
            <p:cNvSpPr/>
            <p:nvPr/>
          </p:nvSpPr>
          <p:spPr>
            <a:xfrm>
              <a:off x="6931265" y="3156331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Batchnorm</a:t>
              </a:r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+ Relu6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7" name="直線單箭頭接點 216">
              <a:extLst>
                <a:ext uri="{FF2B5EF4-FFF2-40B4-BE49-F238E27FC236}">
                  <a16:creationId xmlns:a16="http://schemas.microsoft.com/office/drawing/2014/main" id="{65EC25F6-7B77-2055-8E9C-7133702C3BC8}"/>
                </a:ext>
              </a:extLst>
            </p:cNvPr>
            <p:cNvCxnSpPr>
              <a:cxnSpLocks/>
              <a:stCxn id="7" idx="2"/>
              <a:endCxn id="216" idx="0"/>
            </p:cNvCxnSpPr>
            <p:nvPr/>
          </p:nvCxnSpPr>
          <p:spPr>
            <a:xfrm>
              <a:off x="7543723" y="3002208"/>
              <a:ext cx="0" cy="1541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2" name="文字方塊 281">
              <a:extLst>
                <a:ext uri="{FF2B5EF4-FFF2-40B4-BE49-F238E27FC236}">
                  <a16:creationId xmlns:a16="http://schemas.microsoft.com/office/drawing/2014/main" id="{F69CFF6E-5542-0090-100A-6A43DA66C785}"/>
                </a:ext>
              </a:extLst>
            </p:cNvPr>
            <p:cNvSpPr txBox="1"/>
            <p:nvPr/>
          </p:nvSpPr>
          <p:spPr>
            <a:xfrm rot="5400000">
              <a:off x="8118665" y="2730833"/>
              <a:ext cx="7322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residuals</a:t>
              </a:r>
              <a:endParaRPr lang="zh-TW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7" name="矩形 286">
            <a:extLst>
              <a:ext uri="{FF2B5EF4-FFF2-40B4-BE49-F238E27FC236}">
                <a16:creationId xmlns:a16="http://schemas.microsoft.com/office/drawing/2014/main" id="{972136DF-0BEA-FA8A-5A24-7D3B651AB4CD}"/>
              </a:ext>
            </a:extLst>
          </p:cNvPr>
          <p:cNvSpPr/>
          <p:nvPr/>
        </p:nvSpPr>
        <p:spPr>
          <a:xfrm>
            <a:off x="4361640" y="1909473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Batchnorm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0" name="矩形 289">
            <a:extLst>
              <a:ext uri="{FF2B5EF4-FFF2-40B4-BE49-F238E27FC236}">
                <a16:creationId xmlns:a16="http://schemas.microsoft.com/office/drawing/2014/main" id="{B81AE215-F1C1-B6D8-4C50-896432B422F8}"/>
              </a:ext>
            </a:extLst>
          </p:cNvPr>
          <p:cNvSpPr/>
          <p:nvPr/>
        </p:nvSpPr>
        <p:spPr>
          <a:xfrm>
            <a:off x="4361640" y="1379926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Depth-wise Conv 3x3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1" name="直線單箭頭接點 290">
            <a:extLst>
              <a:ext uri="{FF2B5EF4-FFF2-40B4-BE49-F238E27FC236}">
                <a16:creationId xmlns:a16="http://schemas.microsoft.com/office/drawing/2014/main" id="{699B8AFC-F2E7-4402-0C71-9D42A0EE4187}"/>
              </a:ext>
            </a:extLst>
          </p:cNvPr>
          <p:cNvCxnSpPr>
            <a:cxnSpLocks/>
            <a:stCxn id="290" idx="2"/>
            <a:endCxn id="287" idx="0"/>
          </p:cNvCxnSpPr>
          <p:nvPr/>
        </p:nvCxnSpPr>
        <p:spPr>
          <a:xfrm>
            <a:off x="4974098" y="1656806"/>
            <a:ext cx="0" cy="25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4" name="矩形 293">
            <a:extLst>
              <a:ext uri="{FF2B5EF4-FFF2-40B4-BE49-F238E27FC236}">
                <a16:creationId xmlns:a16="http://schemas.microsoft.com/office/drawing/2014/main" id="{7ED4BDAC-6548-1A9B-8F09-3C4DA7504817}"/>
              </a:ext>
            </a:extLst>
          </p:cNvPr>
          <p:cNvSpPr/>
          <p:nvPr/>
        </p:nvSpPr>
        <p:spPr>
          <a:xfrm>
            <a:off x="4361640" y="3498114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Batchnorm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5" name="矩形 294">
            <a:extLst>
              <a:ext uri="{FF2B5EF4-FFF2-40B4-BE49-F238E27FC236}">
                <a16:creationId xmlns:a16="http://schemas.microsoft.com/office/drawing/2014/main" id="{0A54AB3D-C2BD-1336-2CF5-7429F72CDAA6}"/>
              </a:ext>
            </a:extLst>
          </p:cNvPr>
          <p:cNvSpPr/>
          <p:nvPr/>
        </p:nvSpPr>
        <p:spPr>
          <a:xfrm>
            <a:off x="4361640" y="2968567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 1x1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6" name="直線單箭頭接點 295">
            <a:extLst>
              <a:ext uri="{FF2B5EF4-FFF2-40B4-BE49-F238E27FC236}">
                <a16:creationId xmlns:a16="http://schemas.microsoft.com/office/drawing/2014/main" id="{C52F2599-8D1C-B4F4-FB13-6BF66EBFDF11}"/>
              </a:ext>
            </a:extLst>
          </p:cNvPr>
          <p:cNvCxnSpPr>
            <a:cxnSpLocks/>
            <a:stCxn id="295" idx="2"/>
            <a:endCxn id="294" idx="0"/>
          </p:cNvCxnSpPr>
          <p:nvPr/>
        </p:nvCxnSpPr>
        <p:spPr>
          <a:xfrm>
            <a:off x="4974098" y="3245447"/>
            <a:ext cx="0" cy="25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7" name="直線單箭頭接點 296">
            <a:extLst>
              <a:ext uri="{FF2B5EF4-FFF2-40B4-BE49-F238E27FC236}">
                <a16:creationId xmlns:a16="http://schemas.microsoft.com/office/drawing/2014/main" id="{837879EC-ABCE-3F6F-D047-410091555206}"/>
              </a:ext>
            </a:extLst>
          </p:cNvPr>
          <p:cNvCxnSpPr>
            <a:cxnSpLocks/>
            <a:stCxn id="287" idx="2"/>
            <a:endCxn id="329" idx="0"/>
          </p:cNvCxnSpPr>
          <p:nvPr/>
        </p:nvCxnSpPr>
        <p:spPr>
          <a:xfrm>
            <a:off x="4974098" y="2186353"/>
            <a:ext cx="0" cy="25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7" name="表格 307">
                <a:extLst>
                  <a:ext uri="{FF2B5EF4-FFF2-40B4-BE49-F238E27FC236}">
                    <a16:creationId xmlns:a16="http://schemas.microsoft.com/office/drawing/2014/main" id="{6DD74845-FA36-E764-1EAF-D3E57CAEA9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8597999"/>
                  </p:ext>
                </p:extLst>
              </p:nvPr>
            </p:nvGraphicFramePr>
            <p:xfrm>
              <a:off x="1929153" y="4582508"/>
              <a:ext cx="4203725" cy="55057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991023">
                      <a:extLst>
                        <a:ext uri="{9D8B030D-6E8A-4147-A177-3AD203B41FA5}">
                          <a16:colId xmlns:a16="http://schemas.microsoft.com/office/drawing/2014/main" val="1728681280"/>
                        </a:ext>
                      </a:extLst>
                    </a:gridCol>
                    <a:gridCol w="2212702">
                      <a:extLst>
                        <a:ext uri="{9D8B030D-6E8A-4147-A177-3AD203B41FA5}">
                          <a16:colId xmlns:a16="http://schemas.microsoft.com/office/drawing/2014/main" val="2750982301"/>
                        </a:ext>
                      </a:extLst>
                    </a:gridCol>
                  </a:tblGrid>
                  <a:tr h="275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b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Conventional CNN</a:t>
                          </a:r>
                          <a:endParaRPr lang="zh-TW" altLang="en-US" sz="1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zh-TW" sz="10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Depth-wise separable CNN</a:t>
                          </a:r>
                          <a:endParaRPr lang="zh-TW" altLang="en-US" sz="1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7265536"/>
                      </a:ext>
                    </a:extLst>
                  </a:tr>
                  <a:tr h="27528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US" altLang="zh-TW" sz="1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US" altLang="zh-TW" sz="1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260904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7" name="表格 307">
                <a:extLst>
                  <a:ext uri="{FF2B5EF4-FFF2-40B4-BE49-F238E27FC236}">
                    <a16:creationId xmlns:a16="http://schemas.microsoft.com/office/drawing/2014/main" id="{6DD74845-FA36-E764-1EAF-D3E57CAEA9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8597999"/>
                  </p:ext>
                </p:extLst>
              </p:nvPr>
            </p:nvGraphicFramePr>
            <p:xfrm>
              <a:off x="1929153" y="4582508"/>
              <a:ext cx="4203725" cy="55057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991023">
                      <a:extLst>
                        <a:ext uri="{9D8B030D-6E8A-4147-A177-3AD203B41FA5}">
                          <a16:colId xmlns:a16="http://schemas.microsoft.com/office/drawing/2014/main" val="1728681280"/>
                        </a:ext>
                      </a:extLst>
                    </a:gridCol>
                    <a:gridCol w="2212702">
                      <a:extLst>
                        <a:ext uri="{9D8B030D-6E8A-4147-A177-3AD203B41FA5}">
                          <a16:colId xmlns:a16="http://schemas.microsoft.com/office/drawing/2014/main" val="2750982301"/>
                        </a:ext>
                      </a:extLst>
                    </a:gridCol>
                  </a:tblGrid>
                  <a:tr h="275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b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Conventional CNN</a:t>
                          </a:r>
                          <a:endParaRPr lang="zh-TW" altLang="en-US" sz="1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zh-TW" sz="10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Depth-wise separable CNN</a:t>
                          </a:r>
                          <a:endParaRPr lang="zh-TW" altLang="en-US" sz="1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7265536"/>
                      </a:ext>
                    </a:extLst>
                  </a:tr>
                  <a:tr h="275288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306" t="-102174" r="-112538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90110" t="-102174" r="-1099" b="-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260904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文字方塊 309">
                <a:extLst>
                  <a:ext uri="{FF2B5EF4-FFF2-40B4-BE49-F238E27FC236}">
                    <a16:creationId xmlns:a16="http://schemas.microsoft.com/office/drawing/2014/main" id="{4B150E0B-EFA1-ACBB-2DF5-D1748DA5E4C5}"/>
                  </a:ext>
                </a:extLst>
              </p:cNvPr>
              <p:cNvSpPr txBox="1"/>
              <p:nvPr/>
            </p:nvSpPr>
            <p:spPr>
              <a:xfrm>
                <a:off x="1913621" y="5241437"/>
                <a:ext cx="31071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 Kernel size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Input size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Output size		</a:t>
                </a:r>
                <a14:m>
                  <m:oMath xmlns:m="http://schemas.openxmlformats.org/officeDocument/2006/math">
                    <m:r>
                      <a:rPr lang="en-US" altLang="zh-TW" sz="1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Number of filters </a:t>
                </a:r>
                <a:endParaRPr lang="zh-TW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0" name="文字方塊 309">
                <a:extLst>
                  <a:ext uri="{FF2B5EF4-FFF2-40B4-BE49-F238E27FC236}">
                    <a16:creationId xmlns:a16="http://schemas.microsoft.com/office/drawing/2014/main" id="{4B150E0B-EFA1-ACBB-2DF5-D1748DA5E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621" y="5241437"/>
                <a:ext cx="3107133" cy="400110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2" name="文字方塊 311">
            <a:extLst>
              <a:ext uri="{FF2B5EF4-FFF2-40B4-BE49-F238E27FC236}">
                <a16:creationId xmlns:a16="http://schemas.microsoft.com/office/drawing/2014/main" id="{46B30651-CDC0-FA1E-E2F4-7535E1C0E8DA}"/>
              </a:ext>
            </a:extLst>
          </p:cNvPr>
          <p:cNvSpPr txBox="1"/>
          <p:nvPr/>
        </p:nvSpPr>
        <p:spPr>
          <a:xfrm>
            <a:off x="2486662" y="5903489"/>
            <a:ext cx="30782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and calculation comparison between traditional CNN and </a:t>
            </a:r>
            <a:r>
              <a:rPr kumimoji="1"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kumimoji="1" lang="en-US" altLang="zh-TW" sz="12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epth-wise separable CNN</a:t>
            </a:r>
            <a:endParaRPr lang="zh-TW" altLang="en-US" sz="12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9" name="矩形 328">
            <a:extLst>
              <a:ext uri="{FF2B5EF4-FFF2-40B4-BE49-F238E27FC236}">
                <a16:creationId xmlns:a16="http://schemas.microsoft.com/office/drawing/2014/main" id="{6010ECA3-BC7F-4D78-92C3-8C5482CC8F93}"/>
              </a:ext>
            </a:extLst>
          </p:cNvPr>
          <p:cNvSpPr/>
          <p:nvPr/>
        </p:nvSpPr>
        <p:spPr>
          <a:xfrm>
            <a:off x="4361640" y="2439020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3" name="直線單箭頭接點 332">
            <a:extLst>
              <a:ext uri="{FF2B5EF4-FFF2-40B4-BE49-F238E27FC236}">
                <a16:creationId xmlns:a16="http://schemas.microsoft.com/office/drawing/2014/main" id="{E0121A94-007C-83DF-7009-17EA7C4F4F0E}"/>
              </a:ext>
            </a:extLst>
          </p:cNvPr>
          <p:cNvCxnSpPr>
            <a:cxnSpLocks/>
            <a:stCxn id="329" idx="2"/>
            <a:endCxn id="295" idx="0"/>
          </p:cNvCxnSpPr>
          <p:nvPr/>
        </p:nvCxnSpPr>
        <p:spPr>
          <a:xfrm>
            <a:off x="4974098" y="2715900"/>
            <a:ext cx="0" cy="25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3" name="矩形 342">
            <a:extLst>
              <a:ext uri="{FF2B5EF4-FFF2-40B4-BE49-F238E27FC236}">
                <a16:creationId xmlns:a16="http://schemas.microsoft.com/office/drawing/2014/main" id="{DAC529B9-9540-F143-0BB0-528D6DDF1C88}"/>
              </a:ext>
            </a:extLst>
          </p:cNvPr>
          <p:cNvSpPr/>
          <p:nvPr/>
        </p:nvSpPr>
        <p:spPr>
          <a:xfrm>
            <a:off x="4361640" y="4027662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4" name="直線單箭頭接點 343">
            <a:extLst>
              <a:ext uri="{FF2B5EF4-FFF2-40B4-BE49-F238E27FC236}">
                <a16:creationId xmlns:a16="http://schemas.microsoft.com/office/drawing/2014/main" id="{D18DC1BD-278E-11C1-16FD-C0F08D7A40C5}"/>
              </a:ext>
            </a:extLst>
          </p:cNvPr>
          <p:cNvCxnSpPr>
            <a:cxnSpLocks/>
            <a:stCxn id="294" idx="2"/>
            <a:endCxn id="343" idx="0"/>
          </p:cNvCxnSpPr>
          <p:nvPr/>
        </p:nvCxnSpPr>
        <p:spPr>
          <a:xfrm>
            <a:off x="4974098" y="3774994"/>
            <a:ext cx="0" cy="252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0" name="矩形 349">
            <a:extLst>
              <a:ext uri="{FF2B5EF4-FFF2-40B4-BE49-F238E27FC236}">
                <a16:creationId xmlns:a16="http://schemas.microsoft.com/office/drawing/2014/main" id="{9957BE83-301C-1A28-2637-D51F8E114C13}"/>
              </a:ext>
            </a:extLst>
          </p:cNvPr>
          <p:cNvSpPr/>
          <p:nvPr/>
        </p:nvSpPr>
        <p:spPr>
          <a:xfrm>
            <a:off x="2281370" y="1909472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Batchnorm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1" name="矩形 350">
            <a:extLst>
              <a:ext uri="{FF2B5EF4-FFF2-40B4-BE49-F238E27FC236}">
                <a16:creationId xmlns:a16="http://schemas.microsoft.com/office/drawing/2014/main" id="{A2135D48-5B9C-9F1A-3386-AFFD85F820AA}"/>
              </a:ext>
            </a:extLst>
          </p:cNvPr>
          <p:cNvSpPr/>
          <p:nvPr/>
        </p:nvSpPr>
        <p:spPr>
          <a:xfrm>
            <a:off x="2281370" y="1379925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 3x3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2" name="直線單箭頭接點 351">
            <a:extLst>
              <a:ext uri="{FF2B5EF4-FFF2-40B4-BE49-F238E27FC236}">
                <a16:creationId xmlns:a16="http://schemas.microsoft.com/office/drawing/2014/main" id="{CEF10ADE-DE08-B03B-6C0A-A76DCFF94CA0}"/>
              </a:ext>
            </a:extLst>
          </p:cNvPr>
          <p:cNvCxnSpPr>
            <a:cxnSpLocks/>
            <a:stCxn id="351" idx="2"/>
            <a:endCxn id="350" idx="0"/>
          </p:cNvCxnSpPr>
          <p:nvPr/>
        </p:nvCxnSpPr>
        <p:spPr>
          <a:xfrm>
            <a:off x="2893828" y="1656805"/>
            <a:ext cx="0" cy="25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3" name="矩形 352">
            <a:extLst>
              <a:ext uri="{FF2B5EF4-FFF2-40B4-BE49-F238E27FC236}">
                <a16:creationId xmlns:a16="http://schemas.microsoft.com/office/drawing/2014/main" id="{64FB37C5-5556-EAC9-FCB5-DD3AD60FDC5C}"/>
              </a:ext>
            </a:extLst>
          </p:cNvPr>
          <p:cNvSpPr/>
          <p:nvPr/>
        </p:nvSpPr>
        <p:spPr>
          <a:xfrm>
            <a:off x="2281370" y="2439020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4" name="直線單箭頭接點 353">
            <a:extLst>
              <a:ext uri="{FF2B5EF4-FFF2-40B4-BE49-F238E27FC236}">
                <a16:creationId xmlns:a16="http://schemas.microsoft.com/office/drawing/2014/main" id="{4582C437-6897-EE3D-C3DA-403CD65BCCC6}"/>
              </a:ext>
            </a:extLst>
          </p:cNvPr>
          <p:cNvCxnSpPr>
            <a:cxnSpLocks/>
            <a:stCxn id="350" idx="2"/>
            <a:endCxn id="353" idx="0"/>
          </p:cNvCxnSpPr>
          <p:nvPr/>
        </p:nvCxnSpPr>
        <p:spPr>
          <a:xfrm>
            <a:off x="2893828" y="2186352"/>
            <a:ext cx="0" cy="252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8" name="文字方塊 357">
            <a:extLst>
              <a:ext uri="{FF2B5EF4-FFF2-40B4-BE49-F238E27FC236}">
                <a16:creationId xmlns:a16="http://schemas.microsoft.com/office/drawing/2014/main" id="{F98CDE43-F03F-E781-AB62-DEC77D32D4D0}"/>
              </a:ext>
            </a:extLst>
          </p:cNvPr>
          <p:cNvSpPr txBox="1"/>
          <p:nvPr/>
        </p:nvSpPr>
        <p:spPr>
          <a:xfrm>
            <a:off x="7613628" y="5995821"/>
            <a:ext cx="30782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Architecture of </a:t>
            </a:r>
            <a:r>
              <a:rPr lang="de-DE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bottleneck and residuals network (inverted residuals) </a:t>
            </a:r>
          </a:p>
        </p:txBody>
      </p:sp>
    </p:spTree>
    <p:extLst>
      <p:ext uri="{BB962C8B-B14F-4D97-AF65-F5344CB8AC3E}">
        <p14:creationId xmlns:p14="http://schemas.microsoft.com/office/powerpoint/2010/main" val="4181543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6">
            <a:extLst>
              <a:ext uri="{FF2B5EF4-FFF2-40B4-BE49-F238E27FC236}">
                <a16:creationId xmlns:a16="http://schemas.microsoft.com/office/drawing/2014/main" id="{EA6CDFFE-990A-4C1A-5AC6-7FC75004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2621"/>
          <a:stretch>
            <a:fillRect/>
          </a:stretch>
        </p:blipFill>
        <p:spPr>
          <a:xfrm>
            <a:off x="3962960" y="932878"/>
            <a:ext cx="4133850" cy="436181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B443356-2CD6-C2E3-00FD-F8F29A15C10F}"/>
              </a:ext>
            </a:extLst>
          </p:cNvPr>
          <p:cNvSpPr txBox="1"/>
          <p:nvPr/>
        </p:nvSpPr>
        <p:spPr>
          <a:xfrm>
            <a:off x="4309593" y="5202359"/>
            <a:ext cx="1126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Source</a:t>
            </a:r>
            <a:endParaRPr lang="zh-TW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072395B-CDA3-F605-2B3C-3A05E1237E65}"/>
              </a:ext>
            </a:extLst>
          </p:cNvPr>
          <p:cNvSpPr txBox="1"/>
          <p:nvPr/>
        </p:nvSpPr>
        <p:spPr>
          <a:xfrm>
            <a:off x="5782682" y="5202359"/>
            <a:ext cx="854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</a:t>
            </a:r>
          </a:p>
          <a:p>
            <a:pPr algn="ctr"/>
            <a:r>
              <a:rPr lang="en-US" altLang="zh-TW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Truth</a:t>
            </a:r>
            <a:endParaRPr lang="zh-TW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000BB3D-1FDC-4607-54B1-5044721BA543}"/>
              </a:ext>
            </a:extLst>
          </p:cNvPr>
          <p:cNvSpPr txBox="1"/>
          <p:nvPr/>
        </p:nvSpPr>
        <p:spPr>
          <a:xfrm>
            <a:off x="6939746" y="5202358"/>
            <a:ext cx="854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  <a:p>
            <a:pPr algn="ctr"/>
            <a:r>
              <a:rPr lang="en-US" altLang="zh-TW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zh-TW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740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矩形 148">
            <a:extLst>
              <a:ext uri="{FF2B5EF4-FFF2-40B4-BE49-F238E27FC236}">
                <a16:creationId xmlns:a16="http://schemas.microsoft.com/office/drawing/2014/main" id="{B64D6AEA-5EFC-D76B-29E9-F5FB1EAE310D}"/>
              </a:ext>
            </a:extLst>
          </p:cNvPr>
          <p:cNvSpPr/>
          <p:nvPr/>
        </p:nvSpPr>
        <p:spPr>
          <a:xfrm>
            <a:off x="2652500" y="3311412"/>
            <a:ext cx="364541" cy="2955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158F5EFA-52C7-A52C-F720-8A8AE098AE82}"/>
              </a:ext>
            </a:extLst>
          </p:cNvPr>
          <p:cNvSpPr/>
          <p:nvPr/>
        </p:nvSpPr>
        <p:spPr>
          <a:xfrm>
            <a:off x="2629612" y="3285547"/>
            <a:ext cx="364541" cy="2955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6C462E5A-C572-3F30-C8DC-430F6EA8E8BE}"/>
              </a:ext>
            </a:extLst>
          </p:cNvPr>
          <p:cNvSpPr/>
          <p:nvPr/>
        </p:nvSpPr>
        <p:spPr>
          <a:xfrm>
            <a:off x="1813900" y="3332332"/>
            <a:ext cx="364541" cy="2955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4008382B-899B-6B3E-5BD5-229B837EA178}"/>
              </a:ext>
            </a:extLst>
          </p:cNvPr>
          <p:cNvSpPr/>
          <p:nvPr/>
        </p:nvSpPr>
        <p:spPr>
          <a:xfrm>
            <a:off x="1792934" y="3307111"/>
            <a:ext cx="364541" cy="2955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F4E8975-6093-3FE9-E83D-827D2E49FC10}"/>
              </a:ext>
            </a:extLst>
          </p:cNvPr>
          <p:cNvSpPr/>
          <p:nvPr/>
        </p:nvSpPr>
        <p:spPr>
          <a:xfrm>
            <a:off x="1837410" y="2657403"/>
            <a:ext cx="1063321" cy="4941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EgoHands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dataset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450ECBA9-BCC2-0930-112B-FFAF389D9E8E}"/>
              </a:ext>
            </a:extLst>
          </p:cNvPr>
          <p:cNvCxnSpPr>
            <a:cxnSpLocks/>
            <a:stCxn id="4" idx="3"/>
            <a:endCxn id="25" idx="1"/>
          </p:cNvCxnSpPr>
          <p:nvPr/>
        </p:nvCxnSpPr>
        <p:spPr>
          <a:xfrm>
            <a:off x="2900731" y="2904474"/>
            <a:ext cx="1477035" cy="2165702"/>
          </a:xfrm>
          <a:prstGeom prst="bentConnector3">
            <a:avLst>
              <a:gd name="adj1" fmla="val 5796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接點: 肘形 6">
            <a:extLst>
              <a:ext uri="{FF2B5EF4-FFF2-40B4-BE49-F238E27FC236}">
                <a16:creationId xmlns:a16="http://schemas.microsoft.com/office/drawing/2014/main" id="{A856DB3B-65FD-EAF0-767C-4474018F848C}"/>
              </a:ext>
            </a:extLst>
          </p:cNvPr>
          <p:cNvCxnSpPr>
            <a:cxnSpLocks/>
            <a:stCxn id="4" idx="3"/>
            <a:endCxn id="22" idx="1"/>
          </p:cNvCxnSpPr>
          <p:nvPr/>
        </p:nvCxnSpPr>
        <p:spPr>
          <a:xfrm flipV="1">
            <a:off x="2900731" y="1622434"/>
            <a:ext cx="1477034" cy="1282040"/>
          </a:xfrm>
          <a:prstGeom prst="bentConnector3">
            <a:avLst>
              <a:gd name="adj1" fmla="val 5796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854DD3A-983D-FEC9-0213-27F4D0C2A718}"/>
              </a:ext>
            </a:extLst>
          </p:cNvPr>
          <p:cNvSpPr txBox="1"/>
          <p:nvPr/>
        </p:nvSpPr>
        <p:spPr>
          <a:xfrm>
            <a:off x="2826820" y="2612511"/>
            <a:ext cx="98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 5:1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1E6B168-A753-1476-1383-79D7205EAE72}"/>
              </a:ext>
            </a:extLst>
          </p:cNvPr>
          <p:cNvSpPr/>
          <p:nvPr/>
        </p:nvSpPr>
        <p:spPr>
          <a:xfrm>
            <a:off x="4377765" y="1375363"/>
            <a:ext cx="1367177" cy="4941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set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D402F6A-7CE4-7AB2-FFDF-2905E4B37579}"/>
              </a:ext>
            </a:extLst>
          </p:cNvPr>
          <p:cNvSpPr/>
          <p:nvPr/>
        </p:nvSpPr>
        <p:spPr>
          <a:xfrm>
            <a:off x="4377766" y="4823105"/>
            <a:ext cx="1367177" cy="4941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 set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8BCC9BED-E55D-622E-B2A8-84B96984B11A}"/>
              </a:ext>
            </a:extLst>
          </p:cNvPr>
          <p:cNvGrpSpPr/>
          <p:nvPr/>
        </p:nvGrpSpPr>
        <p:grpSpPr>
          <a:xfrm>
            <a:off x="3875009" y="2657403"/>
            <a:ext cx="2377936" cy="1605725"/>
            <a:chOff x="4560943" y="2286718"/>
            <a:chExt cx="2377936" cy="1605725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5A381FA-B590-06C4-5EC9-B62BAE355743}"/>
                </a:ext>
              </a:extLst>
            </p:cNvPr>
            <p:cNvSpPr/>
            <p:nvPr/>
          </p:nvSpPr>
          <p:spPr>
            <a:xfrm>
              <a:off x="4560946" y="2286718"/>
              <a:ext cx="2377933" cy="4941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 masking filter</a:t>
              </a:r>
              <a:endPara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34CFB63E-12FB-F026-5EE7-55066C56E287}"/>
                </a:ext>
              </a:extLst>
            </p:cNvPr>
            <p:cNvSpPr/>
            <p:nvPr/>
          </p:nvSpPr>
          <p:spPr>
            <a:xfrm>
              <a:off x="4560946" y="2780860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Rotation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1D9C96DB-63DA-FC23-21D5-D0A98C02D42E}"/>
                </a:ext>
              </a:extLst>
            </p:cNvPr>
            <p:cNvSpPr/>
            <p:nvPr/>
          </p:nvSpPr>
          <p:spPr>
            <a:xfrm>
              <a:off x="5747290" y="2780860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Horizontal flip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3E6D47D7-0B83-9D43-A412-A95BEBC65548}"/>
                </a:ext>
              </a:extLst>
            </p:cNvPr>
            <p:cNvSpPr/>
            <p:nvPr/>
          </p:nvSpPr>
          <p:spPr>
            <a:xfrm>
              <a:off x="4560945" y="3061447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Brightness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A4C8E103-0662-26B6-B2B1-D00FA42A26F9}"/>
                </a:ext>
              </a:extLst>
            </p:cNvPr>
            <p:cNvSpPr/>
            <p:nvPr/>
          </p:nvSpPr>
          <p:spPr>
            <a:xfrm>
              <a:off x="5747290" y="3061447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Contrast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60EC6725-DE80-3B0C-6693-5C1C84675026}"/>
                </a:ext>
              </a:extLst>
            </p:cNvPr>
            <p:cNvSpPr/>
            <p:nvPr/>
          </p:nvSpPr>
          <p:spPr>
            <a:xfrm>
              <a:off x="4560944" y="3338446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RGB shift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BE6DFB7A-2F0C-DCA2-D659-7C839A388064}"/>
                </a:ext>
              </a:extLst>
            </p:cNvPr>
            <p:cNvSpPr/>
            <p:nvPr/>
          </p:nvSpPr>
          <p:spPr>
            <a:xfrm>
              <a:off x="5747290" y="3338445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HSV shift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0A3CA02F-3A80-4768-E2AE-B03070CF80DA}"/>
                </a:ext>
              </a:extLst>
            </p:cNvPr>
            <p:cNvSpPr/>
            <p:nvPr/>
          </p:nvSpPr>
          <p:spPr>
            <a:xfrm>
              <a:off x="4560943" y="3615444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Gamma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C9D3467C-D2E1-86B9-4113-28D60C86A0AC}"/>
                </a:ext>
              </a:extLst>
            </p:cNvPr>
            <p:cNvSpPr/>
            <p:nvPr/>
          </p:nvSpPr>
          <p:spPr>
            <a:xfrm>
              <a:off x="5747290" y="3615443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Dropout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0CF35BDD-58D2-BD74-B40B-3CD1E341EF54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>
          <a:xfrm>
            <a:off x="5061354" y="1869505"/>
            <a:ext cx="2625" cy="787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C3AF44C2-705C-E14E-618B-71ED93A3DE45}"/>
              </a:ext>
            </a:extLst>
          </p:cNvPr>
          <p:cNvCxnSpPr>
            <a:cxnSpLocks/>
            <a:stCxn id="26" idx="3"/>
            <a:endCxn id="52" idx="1"/>
          </p:cNvCxnSpPr>
          <p:nvPr/>
        </p:nvCxnSpPr>
        <p:spPr>
          <a:xfrm flipV="1">
            <a:off x="6252945" y="2900582"/>
            <a:ext cx="1021583" cy="3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D46A90A1-B7A5-92EB-2004-F34D9C2DA55C}"/>
              </a:ext>
            </a:extLst>
          </p:cNvPr>
          <p:cNvSpPr/>
          <p:nvPr/>
        </p:nvSpPr>
        <p:spPr>
          <a:xfrm>
            <a:off x="7274528" y="2587976"/>
            <a:ext cx="1367177" cy="62521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Modified </a:t>
            </a:r>
            <a:r>
              <a:rPr lang="en-US" altLang="zh-TW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Unet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7539C198-F497-30B4-4DDC-87561D329436}"/>
              </a:ext>
            </a:extLst>
          </p:cNvPr>
          <p:cNvSpPr txBox="1"/>
          <p:nvPr/>
        </p:nvSpPr>
        <p:spPr>
          <a:xfrm>
            <a:off x="6252945" y="2653815"/>
            <a:ext cx="9742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</a:t>
            </a:r>
            <a:endParaRPr lang="en-US" altLang="zh-TW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090E9D9-F601-22D8-6CC1-162DCCF4D74A}"/>
              </a:ext>
            </a:extLst>
          </p:cNvPr>
          <p:cNvSpPr/>
          <p:nvPr/>
        </p:nvSpPr>
        <p:spPr>
          <a:xfrm>
            <a:off x="7274526" y="4823105"/>
            <a:ext cx="1367177" cy="4941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Predictive model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9" name="接點: 肘形 78">
            <a:extLst>
              <a:ext uri="{FF2B5EF4-FFF2-40B4-BE49-F238E27FC236}">
                <a16:creationId xmlns:a16="http://schemas.microsoft.com/office/drawing/2014/main" id="{E2EC9669-EED4-A135-554B-1462309B8B3B}"/>
              </a:ext>
            </a:extLst>
          </p:cNvPr>
          <p:cNvCxnSpPr>
            <a:cxnSpLocks/>
            <a:stCxn id="52" idx="0"/>
          </p:cNvCxnSpPr>
          <p:nvPr/>
        </p:nvCxnSpPr>
        <p:spPr>
          <a:xfrm rot="16200000" flipV="1">
            <a:off x="6332262" y="962121"/>
            <a:ext cx="354955" cy="28967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719D6167-4059-9F87-4D2B-827876F85B4B}"/>
              </a:ext>
            </a:extLst>
          </p:cNvPr>
          <p:cNvSpPr txBox="1"/>
          <p:nvPr/>
        </p:nvSpPr>
        <p:spPr>
          <a:xfrm>
            <a:off x="6298798" y="1967380"/>
            <a:ext cx="98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Epoch = 200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2AC96C7E-9E09-E9E8-DD55-5DF83BB74F74}"/>
              </a:ext>
            </a:extLst>
          </p:cNvPr>
          <p:cNvSpPr txBox="1"/>
          <p:nvPr/>
        </p:nvSpPr>
        <p:spPr>
          <a:xfrm>
            <a:off x="5961721" y="2900885"/>
            <a:ext cx="16201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Batch size = 8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3" name="群組 102">
            <a:extLst>
              <a:ext uri="{FF2B5EF4-FFF2-40B4-BE49-F238E27FC236}">
                <a16:creationId xmlns:a16="http://schemas.microsoft.com/office/drawing/2014/main" id="{4B67ABB0-8B9A-77DA-4A64-10A78DD0707D}"/>
              </a:ext>
            </a:extLst>
          </p:cNvPr>
          <p:cNvGrpSpPr/>
          <p:nvPr/>
        </p:nvGrpSpPr>
        <p:grpSpPr>
          <a:xfrm>
            <a:off x="7274525" y="3739056"/>
            <a:ext cx="1367177" cy="771141"/>
            <a:chOff x="7837464" y="5471225"/>
            <a:chExt cx="1367177" cy="771141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A149160F-B1A8-8B8F-9BE8-F182E59A75B9}"/>
                </a:ext>
              </a:extLst>
            </p:cNvPr>
            <p:cNvSpPr/>
            <p:nvPr/>
          </p:nvSpPr>
          <p:spPr>
            <a:xfrm>
              <a:off x="7837464" y="5471225"/>
              <a:ext cx="1367177" cy="4941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Evaluate the model</a:t>
              </a:r>
              <a:endPara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1BC21D75-6744-0998-BA1B-A725A41BA965}"/>
                </a:ext>
              </a:extLst>
            </p:cNvPr>
            <p:cNvSpPr/>
            <p:nvPr/>
          </p:nvSpPr>
          <p:spPr>
            <a:xfrm>
              <a:off x="7837467" y="5965367"/>
              <a:ext cx="1367174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Loss function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98" name="直線單箭頭接點 97">
            <a:extLst>
              <a:ext uri="{FF2B5EF4-FFF2-40B4-BE49-F238E27FC236}">
                <a16:creationId xmlns:a16="http://schemas.microsoft.com/office/drawing/2014/main" id="{9F58BB30-19E2-F101-06C7-CEE5FAF58E3F}"/>
              </a:ext>
            </a:extLst>
          </p:cNvPr>
          <p:cNvCxnSpPr>
            <a:cxnSpLocks/>
            <a:stCxn id="97" idx="2"/>
            <a:endCxn id="76" idx="0"/>
          </p:cNvCxnSpPr>
          <p:nvPr/>
        </p:nvCxnSpPr>
        <p:spPr>
          <a:xfrm>
            <a:off x="7958115" y="4510197"/>
            <a:ext cx="0" cy="312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接點: 肘形 104">
            <a:extLst>
              <a:ext uri="{FF2B5EF4-FFF2-40B4-BE49-F238E27FC236}">
                <a16:creationId xmlns:a16="http://schemas.microsoft.com/office/drawing/2014/main" id="{7E50E2B8-532C-A274-A73F-8CBD0256DEFD}"/>
              </a:ext>
            </a:extLst>
          </p:cNvPr>
          <p:cNvCxnSpPr>
            <a:cxnSpLocks/>
            <a:stCxn id="25" idx="3"/>
            <a:endCxn id="86" idx="1"/>
          </p:cNvCxnSpPr>
          <p:nvPr/>
        </p:nvCxnSpPr>
        <p:spPr>
          <a:xfrm flipV="1">
            <a:off x="5744943" y="3986127"/>
            <a:ext cx="1529582" cy="10840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線單箭頭接點 106">
            <a:extLst>
              <a:ext uri="{FF2B5EF4-FFF2-40B4-BE49-F238E27FC236}">
                <a16:creationId xmlns:a16="http://schemas.microsoft.com/office/drawing/2014/main" id="{56204AE8-191A-04DA-551E-BB0C28394264}"/>
              </a:ext>
            </a:extLst>
          </p:cNvPr>
          <p:cNvCxnSpPr>
            <a:cxnSpLocks/>
            <a:stCxn id="52" idx="2"/>
            <a:endCxn id="86" idx="0"/>
          </p:cNvCxnSpPr>
          <p:nvPr/>
        </p:nvCxnSpPr>
        <p:spPr>
          <a:xfrm flipH="1">
            <a:off x="7958114" y="3213187"/>
            <a:ext cx="3" cy="52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26DE69F1-77CE-FABF-1E10-DA42531F87C8}"/>
              </a:ext>
            </a:extLst>
          </p:cNvPr>
          <p:cNvSpPr txBox="1"/>
          <p:nvPr/>
        </p:nvSpPr>
        <p:spPr>
          <a:xfrm>
            <a:off x="7807322" y="3213270"/>
            <a:ext cx="9890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model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D2E27E46-8B05-DC07-1BC6-06540D28A824}"/>
              </a:ext>
            </a:extLst>
          </p:cNvPr>
          <p:cNvSpPr txBox="1"/>
          <p:nvPr/>
        </p:nvSpPr>
        <p:spPr>
          <a:xfrm>
            <a:off x="7807322" y="4510279"/>
            <a:ext cx="98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 loss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7" name="群組 136">
            <a:extLst>
              <a:ext uri="{FF2B5EF4-FFF2-40B4-BE49-F238E27FC236}">
                <a16:creationId xmlns:a16="http://schemas.microsoft.com/office/drawing/2014/main" id="{D649C71E-9811-ADC3-AFA7-A5D6C8C8607E}"/>
              </a:ext>
            </a:extLst>
          </p:cNvPr>
          <p:cNvGrpSpPr/>
          <p:nvPr/>
        </p:nvGrpSpPr>
        <p:grpSpPr>
          <a:xfrm>
            <a:off x="2611523" y="3263883"/>
            <a:ext cx="349910" cy="283680"/>
            <a:chOff x="10947235" y="4024874"/>
            <a:chExt cx="989084" cy="801873"/>
          </a:xfrm>
        </p:grpSpPr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8CBEFA84-D2F5-6DAF-6BF6-5E749094713A}"/>
                </a:ext>
              </a:extLst>
            </p:cNvPr>
            <p:cNvSpPr/>
            <p:nvPr/>
          </p:nvSpPr>
          <p:spPr>
            <a:xfrm>
              <a:off x="10947235" y="4024874"/>
              <a:ext cx="989084" cy="80187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34" name="圖片 133" descr="一張含有 黑色, 黑暗 的圖片&#10;&#10;自動產生的描述">
              <a:extLst>
                <a:ext uri="{FF2B5EF4-FFF2-40B4-BE49-F238E27FC236}">
                  <a16:creationId xmlns:a16="http://schemas.microsoft.com/office/drawing/2014/main" id="{362F2D4F-9AC0-C487-3F11-50875ED70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1063287" y="4095086"/>
              <a:ext cx="585433" cy="585433"/>
            </a:xfrm>
            <a:prstGeom prst="rect">
              <a:avLst/>
            </a:prstGeom>
          </p:spPr>
        </p:pic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E345485D-6979-42B9-8B14-F5CE65DCB29B}"/>
                </a:ext>
              </a:extLst>
            </p:cNvPr>
            <p:cNvSpPr/>
            <p:nvPr/>
          </p:nvSpPr>
          <p:spPr>
            <a:xfrm rot="2645786">
              <a:off x="11051957" y="4547205"/>
              <a:ext cx="220899" cy="1338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46" name="群組 145">
            <a:extLst>
              <a:ext uri="{FF2B5EF4-FFF2-40B4-BE49-F238E27FC236}">
                <a16:creationId xmlns:a16="http://schemas.microsoft.com/office/drawing/2014/main" id="{710E365D-4CFA-C1F3-E26A-3A4F6D50010E}"/>
              </a:ext>
            </a:extLst>
          </p:cNvPr>
          <p:cNvGrpSpPr/>
          <p:nvPr/>
        </p:nvGrpSpPr>
        <p:grpSpPr>
          <a:xfrm>
            <a:off x="1755443" y="3177884"/>
            <a:ext cx="394732" cy="382418"/>
            <a:chOff x="1119244" y="3797781"/>
            <a:chExt cx="394732" cy="382418"/>
          </a:xfrm>
        </p:grpSpPr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A9E18417-96B2-BC12-6C96-FDE3FEEB950C}"/>
                </a:ext>
              </a:extLst>
            </p:cNvPr>
            <p:cNvSpPr/>
            <p:nvPr/>
          </p:nvSpPr>
          <p:spPr>
            <a:xfrm>
              <a:off x="1119244" y="3884658"/>
              <a:ext cx="364541" cy="29554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29" name="圖片 128" descr="一張含有 黑色, 黑暗 的圖片&#10;&#10;自動產生的描述">
              <a:extLst>
                <a:ext uri="{FF2B5EF4-FFF2-40B4-BE49-F238E27FC236}">
                  <a16:creationId xmlns:a16="http://schemas.microsoft.com/office/drawing/2014/main" id="{F5741A84-E513-D42D-6491-887A345CB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3181" y="3804369"/>
              <a:ext cx="340795" cy="340794"/>
            </a:xfrm>
            <a:prstGeom prst="rect">
              <a:avLst/>
            </a:prstGeom>
          </p:spPr>
        </p:pic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1B1A8EDC-C6D8-713C-8369-A664D0112A3C}"/>
                </a:ext>
              </a:extLst>
            </p:cNvPr>
            <p:cNvSpPr/>
            <p:nvPr/>
          </p:nvSpPr>
          <p:spPr>
            <a:xfrm>
              <a:off x="1343579" y="3797781"/>
              <a:ext cx="170397" cy="1219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FBB25709-E324-71C2-DEC3-B3B8814DFC7C}"/>
                </a:ext>
              </a:extLst>
            </p:cNvPr>
            <p:cNvSpPr/>
            <p:nvPr/>
          </p:nvSpPr>
          <p:spPr>
            <a:xfrm>
              <a:off x="1387025" y="3919695"/>
              <a:ext cx="75944" cy="650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5F0DEE78-88B8-B6B0-2B2B-25F4E798D1DB}"/>
                </a:ext>
              </a:extLst>
            </p:cNvPr>
            <p:cNvSpPr/>
            <p:nvPr/>
          </p:nvSpPr>
          <p:spPr>
            <a:xfrm>
              <a:off x="1119244" y="3884657"/>
              <a:ext cx="364541" cy="29554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151" name="直線單箭頭接點 150">
            <a:extLst>
              <a:ext uri="{FF2B5EF4-FFF2-40B4-BE49-F238E27FC236}">
                <a16:creationId xmlns:a16="http://schemas.microsoft.com/office/drawing/2014/main" id="{1ACE99EE-3C05-F1E3-BCCE-2390D1276B2B}"/>
              </a:ext>
            </a:extLst>
          </p:cNvPr>
          <p:cNvCxnSpPr/>
          <p:nvPr/>
        </p:nvCxnSpPr>
        <p:spPr>
          <a:xfrm>
            <a:off x="2236395" y="3428152"/>
            <a:ext cx="28179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文字方塊 151">
            <a:extLst>
              <a:ext uri="{FF2B5EF4-FFF2-40B4-BE49-F238E27FC236}">
                <a16:creationId xmlns:a16="http://schemas.microsoft.com/office/drawing/2014/main" id="{348E908D-18E2-46B1-B9BF-1330BE5A3495}"/>
              </a:ext>
            </a:extLst>
          </p:cNvPr>
          <p:cNvSpPr txBox="1"/>
          <p:nvPr/>
        </p:nvSpPr>
        <p:spPr>
          <a:xfrm>
            <a:off x="1600274" y="3642841"/>
            <a:ext cx="16150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4800 sets of data</a:t>
            </a:r>
            <a:endParaRPr lang="zh-TW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文字方塊 152">
            <a:extLst>
              <a:ext uri="{FF2B5EF4-FFF2-40B4-BE49-F238E27FC236}">
                <a16:creationId xmlns:a16="http://schemas.microsoft.com/office/drawing/2014/main" id="{47EE5B62-5639-4757-50E2-97BA32A061C3}"/>
              </a:ext>
            </a:extLst>
          </p:cNvPr>
          <p:cNvSpPr txBox="1"/>
          <p:nvPr/>
        </p:nvSpPr>
        <p:spPr>
          <a:xfrm>
            <a:off x="3935767" y="1850353"/>
            <a:ext cx="123397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4000</a:t>
            </a:r>
            <a:r>
              <a:rPr lang="zh-TW" alt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sets of data</a:t>
            </a:r>
            <a:endParaRPr lang="zh-TW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文字方塊 153">
            <a:extLst>
              <a:ext uri="{FF2B5EF4-FFF2-40B4-BE49-F238E27FC236}">
                <a16:creationId xmlns:a16="http://schemas.microsoft.com/office/drawing/2014/main" id="{80914D2C-BD4B-67DA-D716-A0CCC22FC99B}"/>
              </a:ext>
            </a:extLst>
          </p:cNvPr>
          <p:cNvSpPr txBox="1"/>
          <p:nvPr/>
        </p:nvSpPr>
        <p:spPr>
          <a:xfrm>
            <a:off x="4160378" y="4572524"/>
            <a:ext cx="123397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TW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zh-TW" alt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sets of data</a:t>
            </a:r>
            <a:endParaRPr lang="zh-TW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915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一張含有 字型, 圖形, 文字, 標誌 的圖片&#10;&#10;自動產生的描述">
            <a:extLst>
              <a:ext uri="{FF2B5EF4-FFF2-40B4-BE49-F238E27FC236}">
                <a16:creationId xmlns:a16="http://schemas.microsoft.com/office/drawing/2014/main" id="{0BDF308F-A951-55DB-DB60-A53786718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195" y="1759160"/>
            <a:ext cx="1196150" cy="295276"/>
          </a:xfrm>
          <a:prstGeom prst="rect">
            <a:avLst/>
          </a:prstGeom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FF6D6F67-DC40-01AB-E1D9-DE5C4FA8314C}"/>
              </a:ext>
            </a:extLst>
          </p:cNvPr>
          <p:cNvSpPr/>
          <p:nvPr/>
        </p:nvSpPr>
        <p:spPr>
          <a:xfrm>
            <a:off x="3329406" y="2132822"/>
            <a:ext cx="3587441" cy="1016849"/>
          </a:xfrm>
          <a:prstGeom prst="roundRect">
            <a:avLst/>
          </a:prstGeom>
          <a:noFill/>
          <a:ln w="19050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6F046D51-F7EC-4539-394E-D68C9E460A1B}"/>
              </a:ext>
            </a:extLst>
          </p:cNvPr>
          <p:cNvSpPr/>
          <p:nvPr/>
        </p:nvSpPr>
        <p:spPr>
          <a:xfrm>
            <a:off x="3398195" y="2211206"/>
            <a:ext cx="950614" cy="860079"/>
          </a:xfrm>
          <a:prstGeom prst="roundRect">
            <a:avLst/>
          </a:prstGeom>
          <a:solidFill>
            <a:srgbClr val="E140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PyTorch</a:t>
            </a:r>
            <a:r>
              <a:rPr lang="en-US" altLang="zh-TW" sz="14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 model</a:t>
            </a:r>
            <a:endParaRPr lang="zh-TW" altLang="en-US" sz="140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DD7CEED9-377D-016F-F144-900C55736E93}"/>
              </a:ext>
            </a:extLst>
          </p:cNvPr>
          <p:cNvSpPr/>
          <p:nvPr/>
        </p:nvSpPr>
        <p:spPr>
          <a:xfrm>
            <a:off x="5486798" y="2211205"/>
            <a:ext cx="1321805" cy="860079"/>
          </a:xfrm>
          <a:prstGeom prst="roundRect">
            <a:avLst/>
          </a:prstGeom>
          <a:solidFill>
            <a:srgbClr val="F687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TorchScript</a:t>
            </a:r>
            <a:r>
              <a:rPr lang="en-US" altLang="zh-TW" sz="14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 model</a:t>
            </a:r>
            <a:endParaRPr lang="zh-TW" altLang="en-US" sz="140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5A2292BE-F5E2-ACD0-F8F5-38468F81EE4D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4348809" y="2641245"/>
            <a:ext cx="1137989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0288A48-2653-327C-4EB8-460417AC1AD1}"/>
              </a:ext>
            </a:extLst>
          </p:cNvPr>
          <p:cNvSpPr txBox="1"/>
          <p:nvPr/>
        </p:nvSpPr>
        <p:spPr>
          <a:xfrm>
            <a:off x="4139306" y="2340442"/>
            <a:ext cx="14935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 err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Torch.jit.trace</a:t>
            </a:r>
            <a:endParaRPr lang="zh-TW" altLang="en-US" sz="1100" b="1" dirty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026" name="Picture 2" descr="Flow diagram going from left to right. Starting on the left is a Core ML model file icon. Next, in the center is the Core ML framework icon, and on the right is a generic app icon, labeled &quot;your app&quot;.">
            <a:extLst>
              <a:ext uri="{FF2B5EF4-FFF2-40B4-BE49-F238E27FC236}">
                <a16:creationId xmlns:a16="http://schemas.microsoft.com/office/drawing/2014/main" id="{CAF13E29-CEA8-5B70-6833-59E137BD55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449" b="15058"/>
          <a:stretch/>
        </p:blipFill>
        <p:spPr bwMode="auto">
          <a:xfrm>
            <a:off x="7927080" y="3766674"/>
            <a:ext cx="937000" cy="99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接點: 肘形 28">
            <a:extLst>
              <a:ext uri="{FF2B5EF4-FFF2-40B4-BE49-F238E27FC236}">
                <a16:creationId xmlns:a16="http://schemas.microsoft.com/office/drawing/2014/main" id="{1ED54EE7-1426-1D2A-93B3-5E3DC86FEED0}"/>
              </a:ext>
            </a:extLst>
          </p:cNvPr>
          <p:cNvCxnSpPr>
            <a:stCxn id="15" idx="3"/>
            <a:endCxn id="1026" idx="0"/>
          </p:cNvCxnSpPr>
          <p:nvPr/>
        </p:nvCxnSpPr>
        <p:spPr>
          <a:xfrm>
            <a:off x="6808603" y="2641245"/>
            <a:ext cx="1586977" cy="1125429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1AA4862-093F-AC6F-F84D-00169B6644B4}"/>
              </a:ext>
            </a:extLst>
          </p:cNvPr>
          <p:cNvSpPr txBox="1"/>
          <p:nvPr/>
        </p:nvSpPr>
        <p:spPr>
          <a:xfrm>
            <a:off x="6916847" y="2340442"/>
            <a:ext cx="1640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 err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Coremltools.convert</a:t>
            </a:r>
            <a:endParaRPr lang="zh-TW" altLang="en-US" sz="1100" b="1" dirty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53A83AF7-A764-6AD5-7FDF-4B443811794D}"/>
              </a:ext>
            </a:extLst>
          </p:cNvPr>
          <p:cNvSpPr/>
          <p:nvPr/>
        </p:nvSpPr>
        <p:spPr>
          <a:xfrm>
            <a:off x="3398195" y="3766104"/>
            <a:ext cx="4451159" cy="1209650"/>
          </a:xfrm>
          <a:prstGeom prst="roundRect">
            <a:avLst/>
          </a:prstGeom>
          <a:noFill/>
          <a:ln w="19050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6" name="Picture 2" descr="Flow diagram going from left to right. Starting on the left is a Core ML model file icon. Next, in the center is the Core ML framework icon, and on the right is a generic app icon, labeled &quot;your app&quot;.">
            <a:extLst>
              <a:ext uri="{FF2B5EF4-FFF2-40B4-BE49-F238E27FC236}">
                <a16:creationId xmlns:a16="http://schemas.microsoft.com/office/drawing/2014/main" id="{62A24893-E223-B3EB-FCAD-FBD182A75F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36" r="36828" b="15058"/>
          <a:stretch/>
        </p:blipFill>
        <p:spPr bwMode="auto">
          <a:xfrm>
            <a:off x="5415935" y="3766674"/>
            <a:ext cx="878185" cy="99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0223EA8D-8588-FB18-F163-CC06A44E1B2D}"/>
              </a:ext>
            </a:extLst>
          </p:cNvPr>
          <p:cNvCxnSpPr>
            <a:cxnSpLocks/>
            <a:stCxn id="1026" idx="1"/>
            <a:endCxn id="36" idx="3"/>
          </p:cNvCxnSpPr>
          <p:nvPr/>
        </p:nvCxnSpPr>
        <p:spPr>
          <a:xfrm flipH="1">
            <a:off x="6294120" y="4265831"/>
            <a:ext cx="163296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6" name="圖片 55" descr="一張含有 圖形, 標誌, 平面設計, 字型 的圖片&#10;&#10;自動產生的描述">
            <a:extLst>
              <a:ext uri="{FF2B5EF4-FFF2-40B4-BE49-F238E27FC236}">
                <a16:creationId xmlns:a16="http://schemas.microsoft.com/office/drawing/2014/main" id="{5D0BFABA-4BE5-F994-6E9E-00248D38FD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496" b="32674"/>
          <a:stretch/>
        </p:blipFill>
        <p:spPr>
          <a:xfrm>
            <a:off x="3398195" y="3404829"/>
            <a:ext cx="920359" cy="302160"/>
          </a:xfrm>
          <a:prstGeom prst="rect">
            <a:avLst/>
          </a:prstGeom>
        </p:spPr>
      </p:pic>
      <p:sp>
        <p:nvSpPr>
          <p:cNvPr id="57" name="文字方塊 56">
            <a:extLst>
              <a:ext uri="{FF2B5EF4-FFF2-40B4-BE49-F238E27FC236}">
                <a16:creationId xmlns:a16="http://schemas.microsoft.com/office/drawing/2014/main" id="{39D833E7-07A1-8287-4E4D-C8CDB1D8BF98}"/>
              </a:ext>
            </a:extLst>
          </p:cNvPr>
          <p:cNvSpPr txBox="1"/>
          <p:nvPr/>
        </p:nvSpPr>
        <p:spPr>
          <a:xfrm>
            <a:off x="7737326" y="4714144"/>
            <a:ext cx="14935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Core ML model</a:t>
            </a:r>
            <a:endParaRPr lang="zh-TW" altLang="en-US" sz="1100" b="1" dirty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F141E3C6-027D-282C-9C22-43BD66FE2F75}"/>
              </a:ext>
            </a:extLst>
          </p:cNvPr>
          <p:cNvSpPr txBox="1"/>
          <p:nvPr/>
        </p:nvSpPr>
        <p:spPr>
          <a:xfrm>
            <a:off x="5403153" y="4709970"/>
            <a:ext cx="10250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Core ML</a:t>
            </a:r>
            <a:endParaRPr lang="zh-TW" altLang="en-US" sz="1100" b="1" dirty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63463327-DE3B-605E-F397-38D72EF1F7E2}"/>
              </a:ext>
            </a:extLst>
          </p:cNvPr>
          <p:cNvSpPr txBox="1"/>
          <p:nvPr/>
        </p:nvSpPr>
        <p:spPr>
          <a:xfrm>
            <a:off x="6375602" y="4252302"/>
            <a:ext cx="14935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 err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VNCoreMLModel</a:t>
            </a:r>
            <a:endParaRPr lang="zh-TW" altLang="en-US" sz="1100" b="1" dirty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E4C475BA-306B-9A61-D685-1CAB7B3321EB}"/>
              </a:ext>
            </a:extLst>
          </p:cNvPr>
          <p:cNvSpPr txBox="1"/>
          <p:nvPr/>
        </p:nvSpPr>
        <p:spPr>
          <a:xfrm>
            <a:off x="4754461" y="4140096"/>
            <a:ext cx="444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+</a:t>
            </a:r>
            <a:endParaRPr lang="zh-TW" altLang="en-US" sz="2400" b="1" dirty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63" name="Picture 2" descr="Flow diagram going from left to right. Starting on the left is a Core ML model file icon. Next, in the center is the Core ML framework icon, and on the right is a generic app icon, labeled &quot;your app&quot;.">
            <a:extLst>
              <a:ext uri="{FF2B5EF4-FFF2-40B4-BE49-F238E27FC236}">
                <a16:creationId xmlns:a16="http://schemas.microsoft.com/office/drawing/2014/main" id="{F84EF452-589C-87AC-803F-D65C4C5926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52" t="20607" r="-1131" b="20150"/>
          <a:stretch/>
        </p:blipFill>
        <p:spPr bwMode="auto">
          <a:xfrm>
            <a:off x="3684491" y="3900440"/>
            <a:ext cx="853260" cy="84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文字方塊 63">
            <a:extLst>
              <a:ext uri="{FF2B5EF4-FFF2-40B4-BE49-F238E27FC236}">
                <a16:creationId xmlns:a16="http://schemas.microsoft.com/office/drawing/2014/main" id="{86810ADB-2B7E-3122-A1D5-5901F0DC4A98}"/>
              </a:ext>
            </a:extLst>
          </p:cNvPr>
          <p:cNvSpPr txBox="1"/>
          <p:nvPr/>
        </p:nvSpPr>
        <p:spPr>
          <a:xfrm>
            <a:off x="3598610" y="4685615"/>
            <a:ext cx="10250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ARMT APP</a:t>
            </a:r>
            <a:endParaRPr lang="zh-TW" altLang="en-US" sz="1100" b="1" dirty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051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 descr="一張含有 手, 手指, 人員, 指甲 的圖片&#10;&#10;自動產生的描述">
            <a:extLst>
              <a:ext uri="{FF2B5EF4-FFF2-40B4-BE49-F238E27FC236}">
                <a16:creationId xmlns:a16="http://schemas.microsoft.com/office/drawing/2014/main" id="{940055FB-297D-DB25-72E3-BF0CA54131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99" b="3980"/>
          <a:stretch/>
        </p:blipFill>
        <p:spPr>
          <a:xfrm rot="16200000">
            <a:off x="8193881" y="1614522"/>
            <a:ext cx="1117755" cy="2194650"/>
          </a:xfrm>
          <a:prstGeom prst="rect">
            <a:avLst/>
          </a:prstGeom>
        </p:spPr>
      </p:pic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A08D26AF-D5F9-48AF-B1E4-520106B24FAE}"/>
              </a:ext>
            </a:extLst>
          </p:cNvPr>
          <p:cNvCxnSpPr>
            <a:cxnSpLocks/>
          </p:cNvCxnSpPr>
          <p:nvPr/>
        </p:nvCxnSpPr>
        <p:spPr>
          <a:xfrm>
            <a:off x="7090417" y="3741507"/>
            <a:ext cx="65029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9DD47988-491D-DF98-10CE-799E3BD4097F}"/>
              </a:ext>
            </a:extLst>
          </p:cNvPr>
          <p:cNvCxnSpPr>
            <a:cxnSpLocks/>
          </p:cNvCxnSpPr>
          <p:nvPr/>
        </p:nvCxnSpPr>
        <p:spPr>
          <a:xfrm>
            <a:off x="7090416" y="4174564"/>
            <a:ext cx="65029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03E0DB67-9B7C-1FC6-48E5-3F1548DA0138}"/>
              </a:ext>
            </a:extLst>
          </p:cNvPr>
          <p:cNvCxnSpPr>
            <a:cxnSpLocks/>
          </p:cNvCxnSpPr>
          <p:nvPr/>
        </p:nvCxnSpPr>
        <p:spPr>
          <a:xfrm>
            <a:off x="7001391" y="4645345"/>
            <a:ext cx="73931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 descr="一張含有 螢幕擷取畫面, 人員, 手, 手指 的圖片&#10;&#10;自動產生的描述">
            <a:extLst>
              <a:ext uri="{FF2B5EF4-FFF2-40B4-BE49-F238E27FC236}">
                <a16:creationId xmlns:a16="http://schemas.microsoft.com/office/drawing/2014/main" id="{55F9B82F-2E4A-6944-234A-CAC35783260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494849"/>
              </a:clrFrom>
              <a:clrTo>
                <a:srgbClr val="494849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3159634" y="723911"/>
            <a:ext cx="3267075" cy="5724525"/>
          </a:xfrm>
          <a:prstGeom prst="rect">
            <a:avLst/>
          </a:prstGeom>
        </p:spPr>
      </p:pic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E87A84EF-E07B-390F-6506-31C6E08D2A09}"/>
              </a:ext>
            </a:extLst>
          </p:cNvPr>
          <p:cNvCxnSpPr>
            <a:cxnSpLocks/>
          </p:cNvCxnSpPr>
          <p:nvPr/>
        </p:nvCxnSpPr>
        <p:spPr>
          <a:xfrm flipV="1">
            <a:off x="9723421" y="3270725"/>
            <a:ext cx="0" cy="13861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7334AA33-474F-8A1C-C23C-351EF1FE082C}"/>
              </a:ext>
            </a:extLst>
          </p:cNvPr>
          <p:cNvCxnSpPr>
            <a:cxnSpLocks/>
          </p:cNvCxnSpPr>
          <p:nvPr/>
        </p:nvCxnSpPr>
        <p:spPr>
          <a:xfrm>
            <a:off x="9314072" y="3648406"/>
            <a:ext cx="40934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FA78B0BA-7D25-BF0D-9CC2-7F23D4BAACD8}"/>
              </a:ext>
            </a:extLst>
          </p:cNvPr>
          <p:cNvCxnSpPr>
            <a:cxnSpLocks/>
          </p:cNvCxnSpPr>
          <p:nvPr/>
        </p:nvCxnSpPr>
        <p:spPr>
          <a:xfrm>
            <a:off x="9314071" y="4152643"/>
            <a:ext cx="40934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8DB64212-36E0-79E4-B942-A19397AE9456}"/>
              </a:ext>
            </a:extLst>
          </p:cNvPr>
          <p:cNvCxnSpPr>
            <a:cxnSpLocks/>
          </p:cNvCxnSpPr>
          <p:nvPr/>
        </p:nvCxnSpPr>
        <p:spPr>
          <a:xfrm>
            <a:off x="9295627" y="4656880"/>
            <a:ext cx="4422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87A1D09D-3B80-CA4A-CDAF-358C227CED1C}"/>
              </a:ext>
            </a:extLst>
          </p:cNvPr>
          <p:cNvSpPr/>
          <p:nvPr/>
        </p:nvSpPr>
        <p:spPr>
          <a:xfrm>
            <a:off x="7823325" y="3497898"/>
            <a:ext cx="1709969" cy="301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 view layer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984FB75-22B3-E2F4-F19E-180F07E66241}"/>
              </a:ext>
            </a:extLst>
          </p:cNvPr>
          <p:cNvSpPr/>
          <p:nvPr/>
        </p:nvSpPr>
        <p:spPr>
          <a:xfrm>
            <a:off x="7823327" y="4002135"/>
            <a:ext cx="1709969" cy="301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view layer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A1A5111-E3B3-4F9C-8366-1E82CB006B71}"/>
              </a:ext>
            </a:extLst>
          </p:cNvPr>
          <p:cNvSpPr/>
          <p:nvPr/>
        </p:nvSpPr>
        <p:spPr>
          <a:xfrm>
            <a:off x="7823326" y="4506372"/>
            <a:ext cx="1709969" cy="301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 layer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077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螢幕擷取畫面, 繪圖, 行, 圖表 的圖片&#10;&#10;自動產生的描述">
            <a:extLst>
              <a:ext uri="{FF2B5EF4-FFF2-40B4-BE49-F238E27FC236}">
                <a16:creationId xmlns:a16="http://schemas.microsoft.com/office/drawing/2014/main" id="{59EEDADA-4F62-78D1-86FC-EF50DF51D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442" y="1046625"/>
            <a:ext cx="4857115" cy="2881630"/>
          </a:xfrm>
          <a:prstGeom prst="rect">
            <a:avLst/>
          </a:prstGeom>
        </p:spPr>
      </p:pic>
      <p:pic>
        <p:nvPicPr>
          <p:cNvPr id="9" name="圖片 8" descr="一張含有 繪圖, 螢幕擷取畫面, 行, 圖表 的圖片&#10;&#10;自動產生的描述">
            <a:extLst>
              <a:ext uri="{FF2B5EF4-FFF2-40B4-BE49-F238E27FC236}">
                <a16:creationId xmlns:a16="http://schemas.microsoft.com/office/drawing/2014/main" id="{64A82A3E-4C01-FA5D-8421-D7C3C8CF9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442" y="4005568"/>
            <a:ext cx="2416175" cy="1430655"/>
          </a:xfrm>
          <a:prstGeom prst="rect">
            <a:avLst/>
          </a:prstGeom>
        </p:spPr>
      </p:pic>
      <p:pic>
        <p:nvPicPr>
          <p:cNvPr id="10" name="圖片 9" descr="一張含有 繪圖, 圖表, 行, 螢幕擷取畫面 的圖片&#10;&#10;自動產生的描述">
            <a:extLst>
              <a:ext uri="{FF2B5EF4-FFF2-40B4-BE49-F238E27FC236}">
                <a16:creationId xmlns:a16="http://schemas.microsoft.com/office/drawing/2014/main" id="{93BF30AE-ED8B-7217-859B-6D2E60950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462" y="4007473"/>
            <a:ext cx="2411095" cy="142875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81498B97-BF9B-BA50-46A5-ACAF9B573B7A}"/>
              </a:ext>
            </a:extLst>
          </p:cNvPr>
          <p:cNvSpPr txBox="1"/>
          <p:nvPr/>
        </p:nvSpPr>
        <p:spPr>
          <a:xfrm>
            <a:off x="7922571" y="3254723"/>
            <a:ext cx="460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TW" altLang="en-US" sz="16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9C42B6E-6AE3-BFC0-D133-8E408570E18D}"/>
              </a:ext>
            </a:extLst>
          </p:cNvPr>
          <p:cNvSpPr txBox="1"/>
          <p:nvPr/>
        </p:nvSpPr>
        <p:spPr>
          <a:xfrm>
            <a:off x="5652523" y="4909998"/>
            <a:ext cx="460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TW" altLang="en-US" sz="16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37FD9EC-3170-1BDB-1F32-C9C0BA7339CB}"/>
              </a:ext>
            </a:extLst>
          </p:cNvPr>
          <p:cNvSpPr txBox="1"/>
          <p:nvPr/>
        </p:nvSpPr>
        <p:spPr>
          <a:xfrm>
            <a:off x="8063618" y="4909048"/>
            <a:ext cx="460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TW" altLang="en-US" sz="16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64318933-019D-D8CF-D128-5027D5D45774}"/>
              </a:ext>
            </a:extLst>
          </p:cNvPr>
          <p:cNvSpPr txBox="1"/>
          <p:nvPr/>
        </p:nvSpPr>
        <p:spPr>
          <a:xfrm>
            <a:off x="7188880" y="1107038"/>
            <a:ext cx="1194630" cy="430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Resting stage</a:t>
            </a:r>
          </a:p>
          <a:p>
            <a:r>
              <a:rPr lang="en-US" altLang="zh-TW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Pinching stage</a:t>
            </a:r>
            <a:endParaRPr lang="zh-TW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527F3A5-C877-8547-70DA-4BC3E27542CD}"/>
              </a:ext>
            </a:extLst>
          </p:cNvPr>
          <p:cNvSpPr/>
          <p:nvPr/>
        </p:nvSpPr>
        <p:spPr>
          <a:xfrm>
            <a:off x="7285671" y="1204913"/>
            <a:ext cx="66675" cy="66675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DA7D5FF-2A84-5814-1AD9-A4A28E34E412}"/>
              </a:ext>
            </a:extLst>
          </p:cNvPr>
          <p:cNvSpPr/>
          <p:nvPr/>
        </p:nvSpPr>
        <p:spPr>
          <a:xfrm>
            <a:off x="7285671" y="1369463"/>
            <a:ext cx="66675" cy="66675"/>
          </a:xfrm>
          <a:prstGeom prst="rect">
            <a:avLst/>
          </a:prstGeom>
          <a:solidFill>
            <a:srgbClr val="FF1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4803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矩形 1097"/>
          <p:cNvSpPr/>
          <p:nvPr/>
        </p:nvSpPr>
        <p:spPr>
          <a:xfrm>
            <a:off x="2825115" y="953135"/>
            <a:ext cx="3867785" cy="58362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pSp>
        <p:nvGrpSpPr>
          <p:cNvPr id="1099" name="群組 1098"/>
          <p:cNvGrpSpPr/>
          <p:nvPr/>
        </p:nvGrpSpPr>
        <p:grpSpPr>
          <a:xfrm>
            <a:off x="5287010" y="953135"/>
            <a:ext cx="5254625" cy="5836920"/>
            <a:chOff x="5233225" y="823333"/>
            <a:chExt cx="5254625" cy="5674995"/>
          </a:xfrm>
        </p:grpSpPr>
        <p:sp>
          <p:nvSpPr>
            <p:cNvPr id="1032" name="矩形 1031"/>
            <p:cNvSpPr/>
            <p:nvPr/>
          </p:nvSpPr>
          <p:spPr>
            <a:xfrm>
              <a:off x="6136830" y="4058023"/>
              <a:ext cx="4351020" cy="24403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031" name="矩形 1030"/>
            <p:cNvSpPr/>
            <p:nvPr/>
          </p:nvSpPr>
          <p:spPr>
            <a:xfrm>
              <a:off x="5233225" y="823333"/>
              <a:ext cx="5254556" cy="38758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0604" y="180460"/>
            <a:ext cx="10515600" cy="369332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Ver 1: Reconstruct 3D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6674105" y="238880"/>
            <a:ext cx="2079072" cy="56875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Camera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7810043" y="1648435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Telephoto image</a:t>
            </a: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(main camera)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97500" y="1116965"/>
            <a:ext cx="4632325" cy="15360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423312" y="1116730"/>
            <a:ext cx="2541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AVCapturePhotoOutput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3069759" y="1637793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hand joints detector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3069759" y="314237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</a:t>
            </a: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joints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004820" y="1114425"/>
            <a:ext cx="2214880" cy="30702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004743" y="1115077"/>
            <a:ext cx="1898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Library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7810043" y="3171760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AVCaptureSession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7810043" y="4962098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3069759" y="4785736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joints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7810043" y="5473155"/>
            <a:ext cx="2079072" cy="4161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Preview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線箭頭接點 18"/>
          <p:cNvCxnSpPr>
            <a:stCxn id="4" idx="2"/>
            <a:endCxn id="7" idx="0"/>
          </p:cNvCxnSpPr>
          <p:nvPr/>
        </p:nvCxnSpPr>
        <p:spPr>
          <a:xfrm>
            <a:off x="7713641" y="807635"/>
            <a:ext cx="635" cy="309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箭頭接點 24"/>
          <p:cNvCxnSpPr>
            <a:cxnSpLocks/>
          </p:cNvCxnSpPr>
          <p:nvPr/>
        </p:nvCxnSpPr>
        <p:spPr>
          <a:xfrm>
            <a:off x="9564796" y="2365182"/>
            <a:ext cx="0" cy="8065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5576315" y="2802803"/>
            <a:ext cx="1073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Disparity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直線箭頭接點 27"/>
          <p:cNvCxnSpPr>
            <a:cxnSpLocks/>
          </p:cNvCxnSpPr>
          <p:nvPr/>
        </p:nvCxnSpPr>
        <p:spPr>
          <a:xfrm>
            <a:off x="9564796" y="3888507"/>
            <a:ext cx="0" cy="10735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/>
          <p:cNvCxnSpPr>
            <a:cxnSpLocks/>
          </p:cNvCxnSpPr>
          <p:nvPr/>
        </p:nvCxnSpPr>
        <p:spPr>
          <a:xfrm>
            <a:off x="9564796" y="5334450"/>
            <a:ext cx="0" cy="1387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箭頭接點 34"/>
          <p:cNvCxnSpPr>
            <a:stCxn id="10" idx="2"/>
            <a:endCxn id="16" idx="0"/>
          </p:cNvCxnSpPr>
          <p:nvPr/>
        </p:nvCxnSpPr>
        <p:spPr>
          <a:xfrm>
            <a:off x="4109295" y="3859125"/>
            <a:ext cx="0" cy="926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箭頭接點 43"/>
          <p:cNvCxnSpPr>
            <a:stCxn id="16" idx="3"/>
            <a:endCxn id="15" idx="1"/>
          </p:cNvCxnSpPr>
          <p:nvPr/>
        </p:nvCxnSpPr>
        <p:spPr>
          <a:xfrm>
            <a:off x="5148831" y="5144110"/>
            <a:ext cx="2661212" cy="41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5286799" y="5194019"/>
            <a:ext cx="110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Mirroring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線箭頭接點 54"/>
          <p:cNvCxnSpPr>
            <a:stCxn id="9" idx="2"/>
            <a:endCxn id="10" idx="0"/>
          </p:cNvCxnSpPr>
          <p:nvPr/>
        </p:nvCxnSpPr>
        <p:spPr>
          <a:xfrm>
            <a:off x="4109295" y="2354540"/>
            <a:ext cx="0" cy="7878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4" name="文字方塊 1033"/>
          <p:cNvSpPr txBox="1"/>
          <p:nvPr/>
        </p:nvSpPr>
        <p:spPr>
          <a:xfrm rot="16200000">
            <a:off x="9662674" y="3072199"/>
            <a:ext cx="128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Tread</a:t>
            </a:r>
            <a:endParaRPr kumimoji="1" lang="zh-TW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箭頭接點 18"/>
          <p:cNvCxnSpPr>
            <a:stCxn id="5" idx="1"/>
            <a:endCxn id="9" idx="3"/>
          </p:cNvCxnSpPr>
          <p:nvPr/>
        </p:nvCxnSpPr>
        <p:spPr>
          <a:xfrm flipH="1" flipV="1">
            <a:off x="5148580" y="1996440"/>
            <a:ext cx="2661285" cy="101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圓角矩形 5"/>
          <p:cNvSpPr/>
          <p:nvPr/>
        </p:nvSpPr>
        <p:spPr>
          <a:xfrm>
            <a:off x="5553389" y="1637793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Wide-angle image</a:t>
            </a: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(secondary camera)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7"/>
          <p:cNvSpPr txBox="1"/>
          <p:nvPr/>
        </p:nvSpPr>
        <p:spPr>
          <a:xfrm>
            <a:off x="6318885" y="6265545"/>
            <a:ext cx="1984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UIViewController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6"/>
          <p:cNvSpPr/>
          <p:nvPr/>
        </p:nvSpPr>
        <p:spPr>
          <a:xfrm>
            <a:off x="6319520" y="4816475"/>
            <a:ext cx="3872865" cy="189357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字方塊 1033"/>
          <p:cNvSpPr txBox="1"/>
          <p:nvPr/>
        </p:nvSpPr>
        <p:spPr>
          <a:xfrm>
            <a:off x="3937635" y="6300470"/>
            <a:ext cx="1614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Asyn Tread</a:t>
            </a:r>
          </a:p>
        </p:txBody>
      </p:sp>
      <p:pic>
        <p:nvPicPr>
          <p:cNvPr id="27" name="圖片 26" descr="一張含有 室內, 牆, 鏡子, 螢幕擷取畫面 的圖片&#10;&#10;自動產生的描述">
            <a:extLst>
              <a:ext uri="{FF2B5EF4-FFF2-40B4-BE49-F238E27FC236}">
                <a16:creationId xmlns:a16="http://schemas.microsoft.com/office/drawing/2014/main" id="{85F9FEA1-C98C-5DAA-AD6A-42DE868F82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35" b="13881"/>
          <a:stretch/>
        </p:blipFill>
        <p:spPr>
          <a:xfrm rot="16200000">
            <a:off x="8406679" y="3543138"/>
            <a:ext cx="797439" cy="1288946"/>
          </a:xfrm>
          <a:prstGeom prst="rect">
            <a:avLst/>
          </a:prstGeom>
        </p:spPr>
      </p:pic>
      <p:pic>
        <p:nvPicPr>
          <p:cNvPr id="30" name="圖片 29" descr="一張含有 室內, 牆, 人員, 文字 的圖片&#10;&#10;自動產生的描述">
            <a:extLst>
              <a:ext uri="{FF2B5EF4-FFF2-40B4-BE49-F238E27FC236}">
                <a16:creationId xmlns:a16="http://schemas.microsoft.com/office/drawing/2014/main" id="{670845D8-B816-1AFD-ECDF-6F4EE7C749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68" b="13730"/>
          <a:stretch/>
        </p:blipFill>
        <p:spPr>
          <a:xfrm rot="16200000">
            <a:off x="8504664" y="5587693"/>
            <a:ext cx="797440" cy="1294864"/>
          </a:xfrm>
          <a:prstGeom prst="rect">
            <a:avLst/>
          </a:prstGeom>
        </p:spPr>
      </p:pic>
      <p:cxnSp>
        <p:nvCxnSpPr>
          <p:cNvPr id="32" name="接點: 肘形 31">
            <a:extLst>
              <a:ext uri="{FF2B5EF4-FFF2-40B4-BE49-F238E27FC236}">
                <a16:creationId xmlns:a16="http://schemas.microsoft.com/office/drawing/2014/main" id="{B9BE722C-3555-3136-69CD-04153716E7EB}"/>
              </a:ext>
            </a:extLst>
          </p:cNvPr>
          <p:cNvCxnSpPr>
            <a:stCxn id="7" idx="2"/>
            <a:endCxn id="13" idx="0"/>
          </p:cNvCxnSpPr>
          <p:nvPr/>
        </p:nvCxnSpPr>
        <p:spPr>
          <a:xfrm rot="5400000">
            <a:off x="6841256" y="2274837"/>
            <a:ext cx="494214" cy="125060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接點: 肘形 35">
            <a:extLst>
              <a:ext uri="{FF2B5EF4-FFF2-40B4-BE49-F238E27FC236}">
                <a16:creationId xmlns:a16="http://schemas.microsoft.com/office/drawing/2014/main" id="{B03D6B5D-2DFF-E6CE-F846-439FF4C5D4B1}"/>
              </a:ext>
            </a:extLst>
          </p:cNvPr>
          <p:cNvCxnSpPr>
            <a:cxnSpLocks/>
            <a:stCxn id="13" idx="3"/>
          </p:cNvCxnSpPr>
          <p:nvPr/>
        </p:nvCxnSpPr>
        <p:spPr>
          <a:xfrm flipH="1">
            <a:off x="4081813" y="3505618"/>
            <a:ext cx="3420786" cy="1111655"/>
          </a:xfrm>
          <a:prstGeom prst="bentConnector3">
            <a:avLst>
              <a:gd name="adj1" fmla="val 5491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圓角矩形 12"/>
          <p:cNvSpPr/>
          <p:nvPr/>
        </p:nvSpPr>
        <p:spPr>
          <a:xfrm>
            <a:off x="5423527" y="3147244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 Map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圖片 22" descr="一張含有 文字, 螢幕擷取畫面, 視訊, 多媒體 的圖片&#10;&#10;自動產生的描述">
            <a:extLst>
              <a:ext uri="{FF2B5EF4-FFF2-40B4-BE49-F238E27FC236}">
                <a16:creationId xmlns:a16="http://schemas.microsoft.com/office/drawing/2014/main" id="{65391323-1F7D-6435-5803-FF4EDDAAE8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434" b="13882"/>
          <a:stretch/>
        </p:blipFill>
        <p:spPr>
          <a:xfrm rot="16200000">
            <a:off x="6097760" y="3532802"/>
            <a:ext cx="797440" cy="128910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707" y="0"/>
            <a:ext cx="10515600" cy="518653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camera estimate depth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144" y="723685"/>
            <a:ext cx="4445000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群組 41"/>
          <p:cNvGrpSpPr/>
          <p:nvPr/>
        </p:nvGrpSpPr>
        <p:grpSpPr>
          <a:xfrm>
            <a:off x="6505784" y="4719115"/>
            <a:ext cx="5092436" cy="1865968"/>
            <a:chOff x="6496547" y="4739209"/>
            <a:chExt cx="5092436" cy="1865968"/>
          </a:xfrm>
        </p:grpSpPr>
        <p:sp>
          <p:nvSpPr>
            <p:cNvPr id="31" name="標題 1"/>
            <p:cNvSpPr txBox="1"/>
            <p:nvPr/>
          </p:nvSpPr>
          <p:spPr>
            <a:xfrm>
              <a:off x="6496547" y="4739209"/>
              <a:ext cx="1344147" cy="3219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3200"/>
                <a:buFont typeface="Calibri" panose="020F0502020204030204"/>
                <a:buNone/>
                <a:defRPr sz="3200" b="1" i="0" u="none" strike="noStrike" cap="none">
                  <a:solidFill>
                    <a:srgbClr val="262626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r>
                <a:rPr kumimoji="1"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 Value</a:t>
              </a:r>
              <a:endParaRPr kumimoji="1"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1" name="群組 40"/>
            <p:cNvGrpSpPr/>
            <p:nvPr/>
          </p:nvGrpSpPr>
          <p:grpSpPr>
            <a:xfrm>
              <a:off x="6529706" y="4911973"/>
              <a:ext cx="5059277" cy="1693204"/>
              <a:chOff x="267451" y="5034376"/>
              <a:chExt cx="5059277" cy="1693204"/>
            </a:xfrm>
          </p:grpSpPr>
          <p:cxnSp>
            <p:nvCxnSpPr>
              <p:cNvPr id="15" name="直線接點 14"/>
              <p:cNvCxnSpPr/>
              <p:nvPr/>
            </p:nvCxnSpPr>
            <p:spPr>
              <a:xfrm>
                <a:off x="594167" y="5987537"/>
                <a:ext cx="4407023" cy="282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接點 15"/>
              <p:cNvCxnSpPr/>
              <p:nvPr/>
            </p:nvCxnSpPr>
            <p:spPr>
              <a:xfrm>
                <a:off x="594167" y="5796164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/>
              <p:cNvCxnSpPr/>
              <p:nvPr/>
            </p:nvCxnSpPr>
            <p:spPr>
              <a:xfrm>
                <a:off x="5001190" y="5824368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接點 17"/>
              <p:cNvCxnSpPr/>
              <p:nvPr/>
            </p:nvCxnSpPr>
            <p:spPr>
              <a:xfrm>
                <a:off x="3059360" y="5789180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標題 1"/>
              <p:cNvSpPr txBox="1"/>
              <p:nvPr/>
            </p:nvSpPr>
            <p:spPr>
              <a:xfrm>
                <a:off x="267451" y="6310938"/>
                <a:ext cx="742451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標題 1"/>
              <p:cNvSpPr txBox="1"/>
              <p:nvPr/>
            </p:nvSpPr>
            <p:spPr>
              <a:xfrm>
                <a:off x="2635742" y="6353620"/>
                <a:ext cx="842581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標題 1"/>
              <p:cNvSpPr txBox="1"/>
              <p:nvPr/>
            </p:nvSpPr>
            <p:spPr>
              <a:xfrm>
                <a:off x="4420402" y="6341538"/>
                <a:ext cx="842579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" name="直線接點 21"/>
              <p:cNvCxnSpPr/>
              <p:nvPr/>
            </p:nvCxnSpPr>
            <p:spPr>
              <a:xfrm>
                <a:off x="1785231" y="5796164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標題 1"/>
              <p:cNvSpPr txBox="1"/>
              <p:nvPr/>
            </p:nvSpPr>
            <p:spPr>
              <a:xfrm>
                <a:off x="1308158" y="6341538"/>
                <a:ext cx="842581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標題 1"/>
              <p:cNvSpPr txBox="1"/>
              <p:nvPr/>
            </p:nvSpPr>
            <p:spPr>
              <a:xfrm>
                <a:off x="4675652" y="5034376"/>
                <a:ext cx="651076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0.8f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標題 1"/>
              <p:cNvSpPr txBox="1"/>
              <p:nvPr/>
            </p:nvSpPr>
            <p:spPr>
              <a:xfrm>
                <a:off x="2739767" y="5034376"/>
                <a:ext cx="651065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0.2f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標題 1"/>
              <p:cNvSpPr txBox="1"/>
              <p:nvPr/>
            </p:nvSpPr>
            <p:spPr>
              <a:xfrm>
                <a:off x="267451" y="5064906"/>
                <a:ext cx="982846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9999.9f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標題 1"/>
              <p:cNvSpPr txBox="1"/>
              <p:nvPr/>
            </p:nvSpPr>
            <p:spPr>
              <a:xfrm>
                <a:off x="3236707" y="5553029"/>
                <a:ext cx="1541817" cy="3603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1600" b="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Linear decrees</a:t>
                </a:r>
                <a:endParaRPr kumimoji="1" lang="zh-TW" altLang="en-US" sz="1600" b="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文字方塊 27"/>
              <p:cNvSpPr txBox="1"/>
              <p:nvPr/>
            </p:nvSpPr>
            <p:spPr>
              <a:xfrm>
                <a:off x="604618" y="5412187"/>
                <a:ext cx="118061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TW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Dramatically </a:t>
                </a:r>
                <a:r>
                  <a:rPr kumimoji="1" lang="en-US" altLang="zh-TW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increase</a:t>
                </a:r>
                <a:endParaRPr kumimoji="1" lang="zh-TW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標題 1"/>
              <p:cNvSpPr txBox="1"/>
              <p:nvPr/>
            </p:nvSpPr>
            <p:spPr>
              <a:xfrm>
                <a:off x="1938136" y="5386860"/>
                <a:ext cx="1085676" cy="541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1600" b="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Unstable  increase</a:t>
                </a:r>
                <a:endParaRPr kumimoji="1" lang="zh-TW" altLang="en-US" sz="1600" b="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標題 1"/>
              <p:cNvSpPr txBox="1"/>
              <p:nvPr/>
            </p:nvSpPr>
            <p:spPr>
              <a:xfrm>
                <a:off x="268615" y="6197688"/>
                <a:ext cx="1309824" cy="2846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Real Depth</a:t>
                </a:r>
                <a:endParaRPr kumimoji="1" lang="zh-TW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33" name="圖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17" y="481001"/>
            <a:ext cx="2007760" cy="1961573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044" y="2676910"/>
            <a:ext cx="1933133" cy="995856"/>
          </a:xfrm>
          <a:prstGeom prst="rect">
            <a:avLst/>
          </a:prstGeom>
        </p:spPr>
      </p:pic>
      <p:sp>
        <p:nvSpPr>
          <p:cNvPr id="35" name="標題 1"/>
          <p:cNvSpPr txBox="1"/>
          <p:nvPr/>
        </p:nvSpPr>
        <p:spPr>
          <a:xfrm>
            <a:off x="172243" y="4366497"/>
            <a:ext cx="10515600" cy="51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 on iPhone 11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顯示兩張照片之間的視差差異如何創建深度圖的圖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111" y="673871"/>
            <a:ext cx="2986042" cy="292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文字方塊 39"/>
          <p:cNvSpPr txBox="1"/>
          <p:nvPr/>
        </p:nvSpPr>
        <p:spPr>
          <a:xfrm>
            <a:off x="524220" y="5207570"/>
            <a:ext cx="5299613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TW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“This level of accuracy indicates that values within a depth map are usable relative to one another (that is, a depth value of 2 is twice as far as a depth value of 1), but do not accurately convey real-world distance.”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7" name="直線接點 1026">
            <a:extLst>
              <a:ext uri="{FF2B5EF4-FFF2-40B4-BE49-F238E27FC236}">
                <a16:creationId xmlns:a16="http://schemas.microsoft.com/office/drawing/2014/main" id="{7F69B6BA-9B3F-7243-D5F8-8B459568E355}"/>
              </a:ext>
            </a:extLst>
          </p:cNvPr>
          <p:cNvCxnSpPr>
            <a:cxnSpLocks/>
          </p:cNvCxnSpPr>
          <p:nvPr/>
        </p:nvCxnSpPr>
        <p:spPr>
          <a:xfrm>
            <a:off x="866775" y="4213264"/>
            <a:ext cx="428625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707" y="0"/>
            <a:ext cx="10515600" cy="518653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camera estimate depth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061FDD3-A967-4293-670A-BF037A71006E}"/>
              </a:ext>
            </a:extLst>
          </p:cNvPr>
          <p:cNvSpPr/>
          <p:nvPr/>
        </p:nvSpPr>
        <p:spPr>
          <a:xfrm>
            <a:off x="1622957" y="4213264"/>
            <a:ext cx="1139293" cy="10239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6D8836F-6125-4733-F942-5D3C1B691634}"/>
              </a:ext>
            </a:extLst>
          </p:cNvPr>
          <p:cNvSpPr/>
          <p:nvPr/>
        </p:nvSpPr>
        <p:spPr>
          <a:xfrm>
            <a:off x="2120973" y="4127539"/>
            <a:ext cx="145977" cy="171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80283E9-1688-EBBB-2D1B-D6024323FE41}"/>
              </a:ext>
            </a:extLst>
          </p:cNvPr>
          <p:cNvSpPr/>
          <p:nvPr/>
        </p:nvSpPr>
        <p:spPr>
          <a:xfrm>
            <a:off x="3713694" y="4213264"/>
            <a:ext cx="1139293" cy="10239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AEBA15D-CFEC-D9E4-CF8E-51E18B1B5C12}"/>
              </a:ext>
            </a:extLst>
          </p:cNvPr>
          <p:cNvSpPr/>
          <p:nvPr/>
        </p:nvSpPr>
        <p:spPr>
          <a:xfrm>
            <a:off x="4211710" y="4127539"/>
            <a:ext cx="145977" cy="171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E900FA58-C024-7446-8824-9C7225F111C0}"/>
              </a:ext>
            </a:extLst>
          </p:cNvPr>
          <p:cNvSpPr/>
          <p:nvPr/>
        </p:nvSpPr>
        <p:spPr>
          <a:xfrm>
            <a:off x="3076575" y="1506498"/>
            <a:ext cx="114300" cy="1143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DC4CAE77-5179-A5BD-C577-8C39D0B6C404}"/>
              </a:ext>
            </a:extLst>
          </p:cNvPr>
          <p:cNvCxnSpPr>
            <a:cxnSpLocks/>
            <a:stCxn id="12" idx="4"/>
          </p:cNvCxnSpPr>
          <p:nvPr/>
        </p:nvCxnSpPr>
        <p:spPr>
          <a:xfrm flipH="1">
            <a:off x="1838325" y="1620798"/>
            <a:ext cx="1295400" cy="3616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971DF9B5-8001-2211-FA94-E6CFB0555A02}"/>
              </a:ext>
            </a:extLst>
          </p:cNvPr>
          <p:cNvCxnSpPr>
            <a:cxnSpLocks/>
            <a:stCxn id="12" idx="4"/>
          </p:cNvCxnSpPr>
          <p:nvPr/>
        </p:nvCxnSpPr>
        <p:spPr>
          <a:xfrm>
            <a:off x="3133725" y="1620798"/>
            <a:ext cx="1595438" cy="3616404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橢圓 58">
            <a:extLst>
              <a:ext uri="{FF2B5EF4-FFF2-40B4-BE49-F238E27FC236}">
                <a16:creationId xmlns:a16="http://schemas.microsoft.com/office/drawing/2014/main" id="{68B5269D-7AAB-3B36-A764-18EA5964ABF9}"/>
              </a:ext>
            </a:extLst>
          </p:cNvPr>
          <p:cNvSpPr/>
          <p:nvPr/>
        </p:nvSpPr>
        <p:spPr>
          <a:xfrm>
            <a:off x="1781175" y="5180052"/>
            <a:ext cx="114300" cy="1143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BF7D9D31-B522-B737-FCED-6FAADFDE6472}"/>
              </a:ext>
            </a:extLst>
          </p:cNvPr>
          <p:cNvSpPr/>
          <p:nvPr/>
        </p:nvSpPr>
        <p:spPr>
          <a:xfrm>
            <a:off x="4662553" y="5189578"/>
            <a:ext cx="114300" cy="1143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3AD95F30-BE8C-A254-FB8C-6B3CBC224E16}"/>
                  </a:ext>
                </a:extLst>
              </p:cNvPr>
              <p:cNvSpPr txBox="1"/>
              <p:nvPr/>
            </p:nvSpPr>
            <p:spPr>
              <a:xfrm>
                <a:off x="1752948" y="5257801"/>
                <a:ext cx="185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3AD95F30-BE8C-A254-FB8C-6B3CBC224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948" y="5257801"/>
                <a:ext cx="185948" cy="276999"/>
              </a:xfrm>
              <a:prstGeom prst="rect">
                <a:avLst/>
              </a:prstGeom>
              <a:blipFill>
                <a:blip r:embed="rId3"/>
                <a:stretch>
                  <a:fillRect l="-20000" r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E8F0EF41-BBA3-BA59-60CC-CF22B6A0DB03}"/>
                  </a:ext>
                </a:extLst>
              </p:cNvPr>
              <p:cNvSpPr txBox="1"/>
              <p:nvPr/>
            </p:nvSpPr>
            <p:spPr>
              <a:xfrm>
                <a:off x="4662229" y="5257801"/>
                <a:ext cx="190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zh-TW" dirty="0"/>
                  <a:t>’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E8F0EF41-BBA3-BA59-60CC-CF22B6A0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229" y="5257801"/>
                <a:ext cx="190758" cy="276999"/>
              </a:xfrm>
              <a:prstGeom prst="rect">
                <a:avLst/>
              </a:prstGeom>
              <a:blipFill>
                <a:blip r:embed="rId4"/>
                <a:stretch>
                  <a:fillRect l="-32258" t="-28889" r="-74194" b="-5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4" name="文字方塊 1023">
                <a:extLst>
                  <a:ext uri="{FF2B5EF4-FFF2-40B4-BE49-F238E27FC236}">
                    <a16:creationId xmlns:a16="http://schemas.microsoft.com/office/drawing/2014/main" id="{ACC77BCD-134B-31B6-CC78-41F8EC919D5F}"/>
                  </a:ext>
                </a:extLst>
              </p:cNvPr>
              <p:cNvSpPr txBox="1"/>
              <p:nvPr/>
            </p:nvSpPr>
            <p:spPr>
              <a:xfrm>
                <a:off x="4192838" y="4604007"/>
                <a:ext cx="1747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altLang="zh-TW" dirty="0"/>
                  <a:t>’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024" name="文字方塊 1023">
                <a:extLst>
                  <a:ext uri="{FF2B5EF4-FFF2-40B4-BE49-F238E27FC236}">
                    <a16:creationId xmlns:a16="http://schemas.microsoft.com/office/drawing/2014/main" id="{ACC77BCD-134B-31B6-CC78-41F8EC919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838" y="4604007"/>
                <a:ext cx="174728" cy="276999"/>
              </a:xfrm>
              <a:prstGeom prst="rect">
                <a:avLst/>
              </a:prstGeom>
              <a:blipFill>
                <a:blip r:embed="rId5"/>
                <a:stretch>
                  <a:fillRect l="-35714" t="-28261" r="-82143" b="-5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1" name="直線單箭頭接點 1030">
            <a:extLst>
              <a:ext uri="{FF2B5EF4-FFF2-40B4-BE49-F238E27FC236}">
                <a16:creationId xmlns:a16="http://schemas.microsoft.com/office/drawing/2014/main" id="{45627FCF-335B-FB45-79D6-9FB8636657A3}"/>
              </a:ext>
            </a:extLst>
          </p:cNvPr>
          <p:cNvCxnSpPr>
            <a:cxnSpLocks/>
          </p:cNvCxnSpPr>
          <p:nvPr/>
        </p:nvCxnSpPr>
        <p:spPr>
          <a:xfrm>
            <a:off x="3162300" y="1998701"/>
            <a:ext cx="0" cy="212883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4" name="文字方塊 1033">
                <a:extLst>
                  <a:ext uri="{FF2B5EF4-FFF2-40B4-BE49-F238E27FC236}">
                    <a16:creationId xmlns:a16="http://schemas.microsoft.com/office/drawing/2014/main" id="{833DDB51-0498-8C33-ED36-39EF57449EAA}"/>
                  </a:ext>
                </a:extLst>
              </p:cNvPr>
              <p:cNvSpPr txBox="1"/>
              <p:nvPr/>
            </p:nvSpPr>
            <p:spPr>
              <a:xfrm>
                <a:off x="3203268" y="2984062"/>
                <a:ext cx="2276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1034" name="文字方塊 1033">
                <a:extLst>
                  <a:ext uri="{FF2B5EF4-FFF2-40B4-BE49-F238E27FC236}">
                    <a16:creationId xmlns:a16="http://schemas.microsoft.com/office/drawing/2014/main" id="{833DDB51-0498-8C33-ED36-39EF57449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268" y="2984062"/>
                <a:ext cx="227626" cy="369332"/>
              </a:xfrm>
              <a:prstGeom prst="rect">
                <a:avLst/>
              </a:prstGeom>
              <a:blipFill>
                <a:blip r:embed="rId6"/>
                <a:stretch>
                  <a:fillRect l="-18421" r="-184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5" name="文字方塊 1034">
                <a:extLst>
                  <a:ext uri="{FF2B5EF4-FFF2-40B4-BE49-F238E27FC236}">
                    <a16:creationId xmlns:a16="http://schemas.microsoft.com/office/drawing/2014/main" id="{D9AD407B-7041-94D5-2829-E2135F3A77FA}"/>
                  </a:ext>
                </a:extLst>
              </p:cNvPr>
              <p:cNvSpPr txBox="1"/>
              <p:nvPr/>
            </p:nvSpPr>
            <p:spPr>
              <a:xfrm>
                <a:off x="2106086" y="4604007"/>
                <a:ext cx="1747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35" name="文字方塊 1034">
                <a:extLst>
                  <a:ext uri="{FF2B5EF4-FFF2-40B4-BE49-F238E27FC236}">
                    <a16:creationId xmlns:a16="http://schemas.microsoft.com/office/drawing/2014/main" id="{D9AD407B-7041-94D5-2829-E2135F3A7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6086" y="4604007"/>
                <a:ext cx="174728" cy="276999"/>
              </a:xfrm>
              <a:prstGeom prst="rect">
                <a:avLst/>
              </a:prstGeom>
              <a:blipFill>
                <a:blip r:embed="rId7"/>
                <a:stretch>
                  <a:fillRect l="-17241" r="-17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7" name="文字方塊 1036">
                <a:extLst>
                  <a:ext uri="{FF2B5EF4-FFF2-40B4-BE49-F238E27FC236}">
                    <a16:creationId xmlns:a16="http://schemas.microsoft.com/office/drawing/2014/main" id="{CEC7ECA4-0E61-3632-A049-0FF82E6744D0}"/>
                  </a:ext>
                </a:extLst>
              </p:cNvPr>
              <p:cNvSpPr txBox="1"/>
              <p:nvPr/>
            </p:nvSpPr>
            <p:spPr>
              <a:xfrm>
                <a:off x="1070855" y="4586733"/>
                <a:ext cx="1282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ƒ</m:t>
                      </m:r>
                    </m:oMath>
                  </m:oMathPara>
                </a14:m>
                <a:endParaRPr lang="zh-TW" alt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37" name="文字方塊 1036">
                <a:extLst>
                  <a:ext uri="{FF2B5EF4-FFF2-40B4-BE49-F238E27FC236}">
                    <a16:creationId xmlns:a16="http://schemas.microsoft.com/office/drawing/2014/main" id="{CEC7ECA4-0E61-3632-A049-0FF82E674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55" y="4586733"/>
                <a:ext cx="128240" cy="276999"/>
              </a:xfrm>
              <a:prstGeom prst="rect">
                <a:avLst/>
              </a:prstGeom>
              <a:blipFill>
                <a:blip r:embed="rId8"/>
                <a:stretch>
                  <a:fillRect l="-61905" r="-66667" b="-347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9" name="直線接點 1038">
            <a:extLst>
              <a:ext uri="{FF2B5EF4-FFF2-40B4-BE49-F238E27FC236}">
                <a16:creationId xmlns:a16="http://schemas.microsoft.com/office/drawing/2014/main" id="{5F7B62B5-CF40-710F-5B3B-4CEFFAB8B7BC}"/>
              </a:ext>
            </a:extLst>
          </p:cNvPr>
          <p:cNvCxnSpPr>
            <a:cxnSpLocks/>
          </p:cNvCxnSpPr>
          <p:nvPr/>
        </p:nvCxnSpPr>
        <p:spPr>
          <a:xfrm>
            <a:off x="866775" y="5232441"/>
            <a:ext cx="428625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0" name="直線單箭頭接點 1039">
            <a:extLst>
              <a:ext uri="{FF2B5EF4-FFF2-40B4-BE49-F238E27FC236}">
                <a16:creationId xmlns:a16="http://schemas.microsoft.com/office/drawing/2014/main" id="{1D8FF953-F2E1-27B7-1AF7-00CCADC2E1FB}"/>
              </a:ext>
            </a:extLst>
          </p:cNvPr>
          <p:cNvCxnSpPr>
            <a:cxnSpLocks/>
          </p:cNvCxnSpPr>
          <p:nvPr/>
        </p:nvCxnSpPr>
        <p:spPr>
          <a:xfrm>
            <a:off x="1304925" y="4298989"/>
            <a:ext cx="0" cy="86844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3" name="文字方塊 1042">
                <a:extLst>
                  <a:ext uri="{FF2B5EF4-FFF2-40B4-BE49-F238E27FC236}">
                    <a16:creationId xmlns:a16="http://schemas.microsoft.com/office/drawing/2014/main" id="{82B3609F-054D-FE4E-CAF7-B30D1DAEB342}"/>
                  </a:ext>
                </a:extLst>
              </p:cNvPr>
              <p:cNvSpPr txBox="1"/>
              <p:nvPr/>
            </p:nvSpPr>
            <p:spPr>
              <a:xfrm>
                <a:off x="3205162" y="1162883"/>
                <a:ext cx="2148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zh-TW" altLang="en-US" sz="1600" b="1" i="1" dirty="0"/>
              </a:p>
            </p:txBody>
          </p:sp>
        </mc:Choice>
        <mc:Fallback xmlns="">
          <p:sp>
            <p:nvSpPr>
              <p:cNvPr id="1043" name="文字方塊 1042">
                <a:extLst>
                  <a:ext uri="{FF2B5EF4-FFF2-40B4-BE49-F238E27FC236}">
                    <a16:creationId xmlns:a16="http://schemas.microsoft.com/office/drawing/2014/main" id="{82B3609F-054D-FE4E-CAF7-B30D1DAEB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162" y="1162883"/>
                <a:ext cx="214802" cy="307777"/>
              </a:xfrm>
              <a:prstGeom prst="rect">
                <a:avLst/>
              </a:prstGeom>
              <a:blipFill>
                <a:blip r:embed="rId9"/>
                <a:stretch>
                  <a:fillRect l="-31429" r="-31429" b="-2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92" name="群組 1091">
            <a:extLst>
              <a:ext uri="{FF2B5EF4-FFF2-40B4-BE49-F238E27FC236}">
                <a16:creationId xmlns:a16="http://schemas.microsoft.com/office/drawing/2014/main" id="{68FC8590-0A6E-1F02-790C-D28D02D1A7F2}"/>
              </a:ext>
            </a:extLst>
          </p:cNvPr>
          <p:cNvGrpSpPr/>
          <p:nvPr/>
        </p:nvGrpSpPr>
        <p:grpSpPr>
          <a:xfrm>
            <a:off x="6092651" y="2814208"/>
            <a:ext cx="4261024" cy="2582092"/>
            <a:chOff x="6258283" y="2347697"/>
            <a:chExt cx="4261024" cy="2582092"/>
          </a:xfrm>
        </p:grpSpPr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0A33A334-95E0-90CA-FEC5-2030825AE762}"/>
                </a:ext>
              </a:extLst>
            </p:cNvPr>
            <p:cNvCxnSpPr>
              <a:cxnSpLocks/>
            </p:cNvCxnSpPr>
            <p:nvPr/>
          </p:nvCxnSpPr>
          <p:spPr>
            <a:xfrm>
              <a:off x="6446520" y="3452617"/>
              <a:ext cx="399288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8D2D3D08-4FC5-F180-8585-C241498CD4D2}"/>
                </a:ext>
              </a:extLst>
            </p:cNvPr>
            <p:cNvCxnSpPr>
              <a:cxnSpLocks/>
            </p:cNvCxnSpPr>
            <p:nvPr/>
          </p:nvCxnSpPr>
          <p:spPr>
            <a:xfrm>
              <a:off x="6446520" y="2438401"/>
              <a:ext cx="399288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824760C3-2E3E-6A4A-2D24-F098FBC25138}"/>
                </a:ext>
              </a:extLst>
            </p:cNvPr>
            <p:cNvGrpSpPr/>
            <p:nvPr/>
          </p:nvGrpSpPr>
          <p:grpSpPr>
            <a:xfrm>
              <a:off x="6866526" y="2347697"/>
              <a:ext cx="558214" cy="187284"/>
              <a:chOff x="6866526" y="2347697"/>
              <a:chExt cx="558214" cy="187284"/>
            </a:xfrm>
          </p:grpSpPr>
          <p:sp>
            <p:nvSpPr>
              <p:cNvPr id="5" name="等腰三角形 4">
                <a:extLst>
                  <a:ext uri="{FF2B5EF4-FFF2-40B4-BE49-F238E27FC236}">
                    <a16:creationId xmlns:a16="http://schemas.microsoft.com/office/drawing/2014/main" id="{F0399D78-499D-E9D1-81B4-CFCF6EBD8C0B}"/>
                  </a:ext>
                </a:extLst>
              </p:cNvPr>
              <p:cNvSpPr/>
              <p:nvPr/>
            </p:nvSpPr>
            <p:spPr>
              <a:xfrm rot="16200000">
                <a:off x="7185364" y="2295605"/>
                <a:ext cx="180975" cy="29777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91F0B00-B522-5612-2164-0AFC671AA645}"/>
                  </a:ext>
                </a:extLst>
              </p:cNvPr>
              <p:cNvSpPr/>
              <p:nvPr/>
            </p:nvSpPr>
            <p:spPr>
              <a:xfrm>
                <a:off x="6866526" y="2347697"/>
                <a:ext cx="350925" cy="1872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58C6C11-632E-62A0-9DED-3EE885089DCC}"/>
                  </a:ext>
                </a:extLst>
              </p:cNvPr>
              <p:cNvSpPr/>
              <p:nvPr/>
            </p:nvSpPr>
            <p:spPr>
              <a:xfrm>
                <a:off x="6896101" y="2374107"/>
                <a:ext cx="297776" cy="12858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A2C092BA-473C-0339-EF2F-79017C95B2D1}"/>
                </a:ext>
              </a:extLst>
            </p:cNvPr>
            <p:cNvGrpSpPr/>
            <p:nvPr/>
          </p:nvGrpSpPr>
          <p:grpSpPr>
            <a:xfrm>
              <a:off x="6866526" y="3353394"/>
              <a:ext cx="558214" cy="187284"/>
              <a:chOff x="6866526" y="2347697"/>
              <a:chExt cx="558214" cy="187284"/>
            </a:xfrm>
          </p:grpSpPr>
          <p:sp>
            <p:nvSpPr>
              <p:cNvPr id="28" name="等腰三角形 27">
                <a:extLst>
                  <a:ext uri="{FF2B5EF4-FFF2-40B4-BE49-F238E27FC236}">
                    <a16:creationId xmlns:a16="http://schemas.microsoft.com/office/drawing/2014/main" id="{F5C3CEB2-8F34-5AC8-DFDB-28FD9525874D}"/>
                  </a:ext>
                </a:extLst>
              </p:cNvPr>
              <p:cNvSpPr/>
              <p:nvPr/>
            </p:nvSpPr>
            <p:spPr>
              <a:xfrm rot="16200000">
                <a:off x="7185364" y="2295605"/>
                <a:ext cx="180975" cy="29777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2BC7CBD9-899C-9B27-93C1-014C20C2E177}"/>
                  </a:ext>
                </a:extLst>
              </p:cNvPr>
              <p:cNvSpPr/>
              <p:nvPr/>
            </p:nvSpPr>
            <p:spPr>
              <a:xfrm>
                <a:off x="6866526" y="2347697"/>
                <a:ext cx="350925" cy="1872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1B6165AC-1DB8-5685-5575-B10804841D29}"/>
                  </a:ext>
                </a:extLst>
              </p:cNvPr>
              <p:cNvSpPr/>
              <p:nvPr/>
            </p:nvSpPr>
            <p:spPr>
              <a:xfrm>
                <a:off x="6896101" y="2374107"/>
                <a:ext cx="297776" cy="12858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B9BF9F91-EA85-0A30-56FE-FAA1168D3EEA}"/>
                </a:ext>
              </a:extLst>
            </p:cNvPr>
            <p:cNvCxnSpPr>
              <a:cxnSpLocks/>
            </p:cNvCxnSpPr>
            <p:nvPr/>
          </p:nvCxnSpPr>
          <p:spPr>
            <a:xfrm>
              <a:off x="6629400" y="2502695"/>
              <a:ext cx="0" cy="877109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29911B30-F6DC-ECEE-4741-D313C816B753}"/>
                </a:ext>
              </a:extLst>
            </p:cNvPr>
            <p:cNvSpPr/>
            <p:nvPr/>
          </p:nvSpPr>
          <p:spPr>
            <a:xfrm>
              <a:off x="6258283" y="2847607"/>
              <a:ext cx="868680" cy="187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Baseline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8CDF2284-19D7-66C3-A728-8462E597149C}"/>
                </a:ext>
              </a:extLst>
            </p:cNvPr>
            <p:cNvCxnSpPr>
              <a:cxnSpLocks/>
              <a:stCxn id="5" idx="3"/>
              <a:endCxn id="37" idx="6"/>
            </p:cNvCxnSpPr>
            <p:nvPr/>
          </p:nvCxnSpPr>
          <p:spPr>
            <a:xfrm>
              <a:off x="7424740" y="2444493"/>
              <a:ext cx="337542" cy="30752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橢圓 36">
              <a:extLst>
                <a:ext uri="{FF2B5EF4-FFF2-40B4-BE49-F238E27FC236}">
                  <a16:creationId xmlns:a16="http://schemas.microsoft.com/office/drawing/2014/main" id="{6A9880C8-C89D-C1F0-735B-5A131747DA01}"/>
                </a:ext>
              </a:extLst>
            </p:cNvPr>
            <p:cNvSpPr/>
            <p:nvPr/>
          </p:nvSpPr>
          <p:spPr>
            <a:xfrm flipH="1">
              <a:off x="7762282" y="2713712"/>
              <a:ext cx="76608" cy="76608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F5334710-856E-A1D3-5279-240325FBE75C}"/>
                </a:ext>
              </a:extLst>
            </p:cNvPr>
            <p:cNvCxnSpPr>
              <a:cxnSpLocks/>
              <a:stCxn id="37" idx="6"/>
              <a:endCxn id="28" idx="3"/>
            </p:cNvCxnSpPr>
            <p:nvPr/>
          </p:nvCxnSpPr>
          <p:spPr>
            <a:xfrm flipH="1">
              <a:off x="7424740" y="2752016"/>
              <a:ext cx="337542" cy="6981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9D3F613F-1262-FBE0-5686-BF646C50CDD3}"/>
                </a:ext>
              </a:extLst>
            </p:cNvPr>
            <p:cNvSpPr/>
            <p:nvPr/>
          </p:nvSpPr>
          <p:spPr>
            <a:xfrm flipH="1">
              <a:off x="8445610" y="2984062"/>
              <a:ext cx="76608" cy="76608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B951CD69-EE18-1B07-8D02-6E5460D1CFAF}"/>
                </a:ext>
              </a:extLst>
            </p:cNvPr>
            <p:cNvSpPr/>
            <p:nvPr/>
          </p:nvSpPr>
          <p:spPr>
            <a:xfrm flipH="1">
              <a:off x="9321910" y="2868901"/>
              <a:ext cx="76608" cy="76608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E583B4AE-2CFD-8DF3-83D4-6CDA66B22922}"/>
                </a:ext>
              </a:extLst>
            </p:cNvPr>
            <p:cNvSpPr/>
            <p:nvPr/>
          </p:nvSpPr>
          <p:spPr>
            <a:xfrm flipH="1">
              <a:off x="10205830" y="2868901"/>
              <a:ext cx="76608" cy="76608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113657FE-7EEB-10F4-F7A4-9A904F922F8B}"/>
                </a:ext>
              </a:extLst>
            </p:cNvPr>
            <p:cNvCxnSpPr>
              <a:cxnSpLocks/>
              <a:stCxn id="5" idx="3"/>
              <a:endCxn id="47" idx="6"/>
            </p:cNvCxnSpPr>
            <p:nvPr/>
          </p:nvCxnSpPr>
          <p:spPr>
            <a:xfrm>
              <a:off x="7424740" y="2444493"/>
              <a:ext cx="1020870" cy="57787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線接點 52">
              <a:extLst>
                <a:ext uri="{FF2B5EF4-FFF2-40B4-BE49-F238E27FC236}">
                  <a16:creationId xmlns:a16="http://schemas.microsoft.com/office/drawing/2014/main" id="{2B49CEBC-80DF-9B88-AB43-EA3D49DE42AE}"/>
                </a:ext>
              </a:extLst>
            </p:cNvPr>
            <p:cNvCxnSpPr>
              <a:cxnSpLocks/>
              <a:stCxn id="28" idx="3"/>
              <a:endCxn id="47" idx="6"/>
            </p:cNvCxnSpPr>
            <p:nvPr/>
          </p:nvCxnSpPr>
          <p:spPr>
            <a:xfrm flipV="1">
              <a:off x="7424740" y="3022366"/>
              <a:ext cx="1020870" cy="4278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線接點 55">
              <a:extLst>
                <a:ext uri="{FF2B5EF4-FFF2-40B4-BE49-F238E27FC236}">
                  <a16:creationId xmlns:a16="http://schemas.microsoft.com/office/drawing/2014/main" id="{C1B247C7-0FC7-DF3B-84BD-7F3A5CDF643B}"/>
                </a:ext>
              </a:extLst>
            </p:cNvPr>
            <p:cNvCxnSpPr>
              <a:cxnSpLocks/>
              <a:stCxn id="5" idx="3"/>
              <a:endCxn id="48" idx="6"/>
            </p:cNvCxnSpPr>
            <p:nvPr/>
          </p:nvCxnSpPr>
          <p:spPr>
            <a:xfrm>
              <a:off x="7424740" y="2444493"/>
              <a:ext cx="1897170" cy="4627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9" name="直線接點 1028">
              <a:extLst>
                <a:ext uri="{FF2B5EF4-FFF2-40B4-BE49-F238E27FC236}">
                  <a16:creationId xmlns:a16="http://schemas.microsoft.com/office/drawing/2014/main" id="{86AEB435-7BC2-E81A-9A2F-BEB437C7C30A}"/>
                </a:ext>
              </a:extLst>
            </p:cNvPr>
            <p:cNvCxnSpPr>
              <a:cxnSpLocks/>
              <a:stCxn id="28" idx="3"/>
              <a:endCxn id="48" idx="6"/>
            </p:cNvCxnSpPr>
            <p:nvPr/>
          </p:nvCxnSpPr>
          <p:spPr>
            <a:xfrm flipV="1">
              <a:off x="7424740" y="2907205"/>
              <a:ext cx="1897170" cy="54298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3" name="直線接點 1032">
              <a:extLst>
                <a:ext uri="{FF2B5EF4-FFF2-40B4-BE49-F238E27FC236}">
                  <a16:creationId xmlns:a16="http://schemas.microsoft.com/office/drawing/2014/main" id="{DD7255EB-69B8-4BBB-705C-B356FAB43E5D}"/>
                </a:ext>
              </a:extLst>
            </p:cNvPr>
            <p:cNvCxnSpPr>
              <a:cxnSpLocks/>
              <a:stCxn id="5" idx="3"/>
              <a:endCxn id="49" idx="6"/>
            </p:cNvCxnSpPr>
            <p:nvPr/>
          </p:nvCxnSpPr>
          <p:spPr>
            <a:xfrm>
              <a:off x="7424740" y="2444493"/>
              <a:ext cx="2781090" cy="4627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1" name="直線接點 1040">
              <a:extLst>
                <a:ext uri="{FF2B5EF4-FFF2-40B4-BE49-F238E27FC236}">
                  <a16:creationId xmlns:a16="http://schemas.microsoft.com/office/drawing/2014/main" id="{3D1DEBB5-0B06-DA45-3B4B-01B960E40245}"/>
                </a:ext>
              </a:extLst>
            </p:cNvPr>
            <p:cNvCxnSpPr>
              <a:cxnSpLocks/>
              <a:stCxn id="49" idx="6"/>
              <a:endCxn id="28" idx="3"/>
            </p:cNvCxnSpPr>
            <p:nvPr/>
          </p:nvCxnSpPr>
          <p:spPr>
            <a:xfrm flipH="1">
              <a:off x="7424740" y="2907205"/>
              <a:ext cx="2781090" cy="54298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5" name="文字方塊 1044">
                  <a:extLst>
                    <a:ext uri="{FF2B5EF4-FFF2-40B4-BE49-F238E27FC236}">
                      <a16:creationId xmlns:a16="http://schemas.microsoft.com/office/drawing/2014/main" id="{264831E7-F009-E827-AA01-88386493F648}"/>
                    </a:ext>
                  </a:extLst>
                </p:cNvPr>
                <p:cNvSpPr txBox="1"/>
                <p:nvPr/>
              </p:nvSpPr>
              <p:spPr>
                <a:xfrm>
                  <a:off x="7518270" y="2662655"/>
                  <a:ext cx="165110" cy="180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sz="1200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a14:m>
                  <a:r>
                    <a:rPr lang="en-US" altLang="zh-TW" sz="1050" b="1" i="1" dirty="0"/>
                    <a:t>1</a:t>
                  </a:r>
                  <a:endParaRPr lang="zh-TW" altLang="en-US" sz="1050" b="1" i="1" dirty="0"/>
                </a:p>
              </p:txBody>
            </p:sp>
          </mc:Choice>
          <mc:Fallback xmlns="">
            <p:sp>
              <p:nvSpPr>
                <p:cNvPr id="1045" name="文字方塊 1044">
                  <a:extLst>
                    <a:ext uri="{FF2B5EF4-FFF2-40B4-BE49-F238E27FC236}">
                      <a16:creationId xmlns:a16="http://schemas.microsoft.com/office/drawing/2014/main" id="{264831E7-F009-E827-AA01-88386493F6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8270" y="2662655"/>
                  <a:ext cx="165110" cy="180434"/>
                </a:xfrm>
                <a:prstGeom prst="rect">
                  <a:avLst/>
                </a:prstGeom>
                <a:blipFill>
                  <a:blip r:embed="rId10"/>
                  <a:stretch>
                    <a:fillRect l="-33333" t="-10000" r="-51852" b="-4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7" name="文字方塊 1046">
                  <a:extLst>
                    <a:ext uri="{FF2B5EF4-FFF2-40B4-BE49-F238E27FC236}">
                      <a16:creationId xmlns:a16="http://schemas.microsoft.com/office/drawing/2014/main" id="{99A00A5F-97E1-7F41-CB3E-170CF22A9609}"/>
                    </a:ext>
                  </a:extLst>
                </p:cNvPr>
                <p:cNvSpPr txBox="1"/>
                <p:nvPr/>
              </p:nvSpPr>
              <p:spPr>
                <a:xfrm>
                  <a:off x="8114767" y="2909085"/>
                  <a:ext cx="193963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05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altLang="zh-TW" sz="1050" b="1" i="1"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zh-TW" altLang="en-US" sz="1050" b="1" i="1" dirty="0"/>
                </a:p>
              </p:txBody>
            </p:sp>
          </mc:Choice>
          <mc:Fallback xmlns="">
            <p:sp>
              <p:nvSpPr>
                <p:cNvPr id="1047" name="文字方塊 1046">
                  <a:extLst>
                    <a:ext uri="{FF2B5EF4-FFF2-40B4-BE49-F238E27FC236}">
                      <a16:creationId xmlns:a16="http://schemas.microsoft.com/office/drawing/2014/main" id="{99A00A5F-97E1-7F41-CB3E-170CF22A96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4767" y="2909085"/>
                  <a:ext cx="193963" cy="161583"/>
                </a:xfrm>
                <a:prstGeom prst="rect">
                  <a:avLst/>
                </a:prstGeom>
                <a:blipFill>
                  <a:blip r:embed="rId11"/>
                  <a:stretch>
                    <a:fillRect l="-18750" r="-18750" b="-3076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8" name="文字方塊 1047">
                  <a:extLst>
                    <a:ext uri="{FF2B5EF4-FFF2-40B4-BE49-F238E27FC236}">
                      <a16:creationId xmlns:a16="http://schemas.microsoft.com/office/drawing/2014/main" id="{9FE98DDC-EB71-46C3-F5AF-2DF063D7A826}"/>
                    </a:ext>
                  </a:extLst>
                </p:cNvPr>
                <p:cNvSpPr txBox="1"/>
                <p:nvPr/>
              </p:nvSpPr>
              <p:spPr>
                <a:xfrm>
                  <a:off x="8863342" y="2805925"/>
                  <a:ext cx="165110" cy="180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sz="1200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a14:m>
                  <a:r>
                    <a:rPr lang="en-US" altLang="zh-TW" sz="1050" b="1" i="1" dirty="0"/>
                    <a:t>3</a:t>
                  </a:r>
                  <a:endParaRPr lang="zh-TW" altLang="en-US" sz="1050" b="1" i="1" dirty="0"/>
                </a:p>
              </p:txBody>
            </p:sp>
          </mc:Choice>
          <mc:Fallback xmlns="">
            <p:sp>
              <p:nvSpPr>
                <p:cNvPr id="1048" name="文字方塊 1047">
                  <a:extLst>
                    <a:ext uri="{FF2B5EF4-FFF2-40B4-BE49-F238E27FC236}">
                      <a16:creationId xmlns:a16="http://schemas.microsoft.com/office/drawing/2014/main" id="{9FE98DDC-EB71-46C3-F5AF-2DF063D7A8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3342" y="2805925"/>
                  <a:ext cx="165110" cy="180434"/>
                </a:xfrm>
                <a:prstGeom prst="rect">
                  <a:avLst/>
                </a:prstGeom>
                <a:blipFill>
                  <a:blip r:embed="rId12"/>
                  <a:stretch>
                    <a:fillRect l="-33333" t="-10345" r="-48148" b="-4827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9" name="文字方塊 1048">
                  <a:extLst>
                    <a:ext uri="{FF2B5EF4-FFF2-40B4-BE49-F238E27FC236}">
                      <a16:creationId xmlns:a16="http://schemas.microsoft.com/office/drawing/2014/main" id="{46505B6D-2271-F4DE-7339-B129326BD185}"/>
                    </a:ext>
                  </a:extLst>
                </p:cNvPr>
                <p:cNvSpPr txBox="1"/>
                <p:nvPr/>
              </p:nvSpPr>
              <p:spPr>
                <a:xfrm>
                  <a:off x="10034694" y="2639034"/>
                  <a:ext cx="189154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05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altLang="zh-TW" sz="1050" b="1" i="1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zh-TW" altLang="en-US" sz="1050" b="1" i="1" dirty="0"/>
                </a:p>
              </p:txBody>
            </p:sp>
          </mc:Choice>
          <mc:Fallback xmlns="">
            <p:sp>
              <p:nvSpPr>
                <p:cNvPr id="1049" name="文字方塊 1048">
                  <a:extLst>
                    <a:ext uri="{FF2B5EF4-FFF2-40B4-BE49-F238E27FC236}">
                      <a16:creationId xmlns:a16="http://schemas.microsoft.com/office/drawing/2014/main" id="{46505B6D-2271-F4DE-7339-B129326BD1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4694" y="2639034"/>
                  <a:ext cx="189154" cy="161583"/>
                </a:xfrm>
                <a:prstGeom prst="rect">
                  <a:avLst/>
                </a:prstGeom>
                <a:blipFill>
                  <a:blip r:embed="rId13"/>
                  <a:stretch>
                    <a:fillRect l="-19355" r="-19355" b="-2963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51" name="直線單箭頭接點 1050">
              <a:extLst>
                <a:ext uri="{FF2B5EF4-FFF2-40B4-BE49-F238E27FC236}">
                  <a16:creationId xmlns:a16="http://schemas.microsoft.com/office/drawing/2014/main" id="{C0854C01-E094-FD64-0E85-06C9CFB4FF20}"/>
                </a:ext>
              </a:extLst>
            </p:cNvPr>
            <p:cNvCxnSpPr>
              <a:cxnSpLocks/>
            </p:cNvCxnSpPr>
            <p:nvPr/>
          </p:nvCxnSpPr>
          <p:spPr>
            <a:xfrm>
              <a:off x="7041988" y="4694752"/>
              <a:ext cx="3477319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直線單箭頭接點 1054">
              <a:extLst>
                <a:ext uri="{FF2B5EF4-FFF2-40B4-BE49-F238E27FC236}">
                  <a16:creationId xmlns:a16="http://schemas.microsoft.com/office/drawing/2014/main" id="{1A6A7385-942C-45A4-D163-1ED5922E49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18270" y="3650812"/>
              <a:ext cx="0" cy="123019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7" name="矩形 1056">
              <a:extLst>
                <a:ext uri="{FF2B5EF4-FFF2-40B4-BE49-F238E27FC236}">
                  <a16:creationId xmlns:a16="http://schemas.microsoft.com/office/drawing/2014/main" id="{31B35C9A-6AB6-1A6D-9B70-F59FA2BCBEF5}"/>
                </a:ext>
              </a:extLst>
            </p:cNvPr>
            <p:cNvSpPr/>
            <p:nvPr/>
          </p:nvSpPr>
          <p:spPr>
            <a:xfrm>
              <a:off x="8511557" y="4742506"/>
              <a:ext cx="868680" cy="187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8" name="矩形 1057">
              <a:extLst>
                <a:ext uri="{FF2B5EF4-FFF2-40B4-BE49-F238E27FC236}">
                  <a16:creationId xmlns:a16="http://schemas.microsoft.com/office/drawing/2014/main" id="{03CCDBA9-94CC-F783-171E-DC810B9BE280}"/>
                </a:ext>
              </a:extLst>
            </p:cNvPr>
            <p:cNvSpPr/>
            <p:nvPr/>
          </p:nvSpPr>
          <p:spPr>
            <a:xfrm rot="16200000">
              <a:off x="6910093" y="4117813"/>
              <a:ext cx="868680" cy="187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Disparity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4" name="手繪多邊形: 圖案 1063">
              <a:extLst>
                <a:ext uri="{FF2B5EF4-FFF2-40B4-BE49-F238E27FC236}">
                  <a16:creationId xmlns:a16="http://schemas.microsoft.com/office/drawing/2014/main" id="{6355029B-6ECB-45CF-212F-BC2B14FEA997}"/>
                </a:ext>
              </a:extLst>
            </p:cNvPr>
            <p:cNvSpPr/>
            <p:nvPr/>
          </p:nvSpPr>
          <p:spPr>
            <a:xfrm>
              <a:off x="7586663" y="3790950"/>
              <a:ext cx="2862262" cy="847725"/>
            </a:xfrm>
            <a:custGeom>
              <a:avLst/>
              <a:gdLst>
                <a:gd name="connsiteX0" fmla="*/ 0 w 2862262"/>
                <a:gd name="connsiteY0" fmla="*/ 0 h 847725"/>
                <a:gd name="connsiteX1" fmla="*/ 47625 w 2862262"/>
                <a:gd name="connsiteY1" fmla="*/ 171450 h 847725"/>
                <a:gd name="connsiteX2" fmla="*/ 138112 w 2862262"/>
                <a:gd name="connsiteY2" fmla="*/ 309563 h 847725"/>
                <a:gd name="connsiteX3" fmla="*/ 271462 w 2862262"/>
                <a:gd name="connsiteY3" fmla="*/ 466725 h 847725"/>
                <a:gd name="connsiteX4" fmla="*/ 428625 w 2862262"/>
                <a:gd name="connsiteY4" fmla="*/ 561975 h 847725"/>
                <a:gd name="connsiteX5" fmla="*/ 609600 w 2862262"/>
                <a:gd name="connsiteY5" fmla="*/ 661988 h 847725"/>
                <a:gd name="connsiteX6" fmla="*/ 971550 w 2862262"/>
                <a:gd name="connsiteY6" fmla="*/ 776288 h 847725"/>
                <a:gd name="connsiteX7" fmla="*/ 1509712 w 2862262"/>
                <a:gd name="connsiteY7" fmla="*/ 828675 h 847725"/>
                <a:gd name="connsiteX8" fmla="*/ 1933575 w 2862262"/>
                <a:gd name="connsiteY8" fmla="*/ 838200 h 847725"/>
                <a:gd name="connsiteX9" fmla="*/ 2590800 w 2862262"/>
                <a:gd name="connsiteY9" fmla="*/ 838200 h 847725"/>
                <a:gd name="connsiteX10" fmla="*/ 2862262 w 2862262"/>
                <a:gd name="connsiteY10" fmla="*/ 847725 h 84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62262" h="847725">
                  <a:moveTo>
                    <a:pt x="0" y="0"/>
                  </a:moveTo>
                  <a:cubicBezTo>
                    <a:pt x="12303" y="59928"/>
                    <a:pt x="24606" y="119856"/>
                    <a:pt x="47625" y="171450"/>
                  </a:cubicBezTo>
                  <a:cubicBezTo>
                    <a:pt x="70644" y="223044"/>
                    <a:pt x="100806" y="260351"/>
                    <a:pt x="138112" y="309563"/>
                  </a:cubicBezTo>
                  <a:cubicBezTo>
                    <a:pt x="175418" y="358775"/>
                    <a:pt x="223043" y="424656"/>
                    <a:pt x="271462" y="466725"/>
                  </a:cubicBezTo>
                  <a:cubicBezTo>
                    <a:pt x="319881" y="508794"/>
                    <a:pt x="372269" y="529431"/>
                    <a:pt x="428625" y="561975"/>
                  </a:cubicBezTo>
                  <a:cubicBezTo>
                    <a:pt x="484981" y="594519"/>
                    <a:pt x="519113" y="626269"/>
                    <a:pt x="609600" y="661988"/>
                  </a:cubicBezTo>
                  <a:cubicBezTo>
                    <a:pt x="700087" y="697707"/>
                    <a:pt x="821531" y="748507"/>
                    <a:pt x="971550" y="776288"/>
                  </a:cubicBezTo>
                  <a:cubicBezTo>
                    <a:pt x="1121569" y="804069"/>
                    <a:pt x="1349375" y="818356"/>
                    <a:pt x="1509712" y="828675"/>
                  </a:cubicBezTo>
                  <a:cubicBezTo>
                    <a:pt x="1670050" y="838994"/>
                    <a:pt x="1933575" y="838200"/>
                    <a:pt x="1933575" y="838200"/>
                  </a:cubicBezTo>
                  <a:lnTo>
                    <a:pt x="2590800" y="838200"/>
                  </a:lnTo>
                  <a:cubicBezTo>
                    <a:pt x="2745581" y="839788"/>
                    <a:pt x="2803921" y="843756"/>
                    <a:pt x="2862262" y="847725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066" name="直線單箭頭接點 1065">
              <a:extLst>
                <a:ext uri="{FF2B5EF4-FFF2-40B4-BE49-F238E27FC236}">
                  <a16:creationId xmlns:a16="http://schemas.microsoft.com/office/drawing/2014/main" id="{AC039C54-1108-2AFC-6188-BC0A6588C615}"/>
                </a:ext>
              </a:extLst>
            </p:cNvPr>
            <p:cNvCxnSpPr>
              <a:cxnSpLocks/>
              <a:stCxn id="37" idx="4"/>
            </p:cNvCxnSpPr>
            <p:nvPr/>
          </p:nvCxnSpPr>
          <p:spPr>
            <a:xfrm>
              <a:off x="7800586" y="2790320"/>
              <a:ext cx="12476" cy="142294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1" name="直線單箭頭接點 1070">
              <a:extLst>
                <a:ext uri="{FF2B5EF4-FFF2-40B4-BE49-F238E27FC236}">
                  <a16:creationId xmlns:a16="http://schemas.microsoft.com/office/drawing/2014/main" id="{300735AD-3449-9753-80A0-BB1FCEA8CC2A}"/>
                </a:ext>
              </a:extLst>
            </p:cNvPr>
            <p:cNvCxnSpPr>
              <a:cxnSpLocks/>
              <a:stCxn id="47" idx="4"/>
            </p:cNvCxnSpPr>
            <p:nvPr/>
          </p:nvCxnSpPr>
          <p:spPr>
            <a:xfrm flipH="1">
              <a:off x="8478850" y="3060670"/>
              <a:ext cx="5064" cy="1447829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3" name="直線單箭頭接點 1072">
              <a:extLst>
                <a:ext uri="{FF2B5EF4-FFF2-40B4-BE49-F238E27FC236}">
                  <a16:creationId xmlns:a16="http://schemas.microsoft.com/office/drawing/2014/main" id="{4A354D33-3203-0091-03BD-9D62B1095384}"/>
                </a:ext>
              </a:extLst>
            </p:cNvPr>
            <p:cNvCxnSpPr>
              <a:cxnSpLocks/>
              <a:stCxn id="48" idx="4"/>
            </p:cNvCxnSpPr>
            <p:nvPr/>
          </p:nvCxnSpPr>
          <p:spPr>
            <a:xfrm>
              <a:off x="9360214" y="2945509"/>
              <a:ext cx="22535" cy="1658498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9" name="直線單箭頭接點 1078">
              <a:extLst>
                <a:ext uri="{FF2B5EF4-FFF2-40B4-BE49-F238E27FC236}">
                  <a16:creationId xmlns:a16="http://schemas.microsoft.com/office/drawing/2014/main" id="{52667C54-BF02-E197-6938-6482F31A2F5D}"/>
                </a:ext>
              </a:extLst>
            </p:cNvPr>
            <p:cNvCxnSpPr>
              <a:cxnSpLocks/>
              <a:stCxn id="49" idx="4"/>
            </p:cNvCxnSpPr>
            <p:nvPr/>
          </p:nvCxnSpPr>
          <p:spPr>
            <a:xfrm>
              <a:off x="10244134" y="2945509"/>
              <a:ext cx="45353" cy="1658498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3" name="直線接點 1082">
              <a:extLst>
                <a:ext uri="{FF2B5EF4-FFF2-40B4-BE49-F238E27FC236}">
                  <a16:creationId xmlns:a16="http://schemas.microsoft.com/office/drawing/2014/main" id="{77D19F9B-3FE6-BE97-F78E-6B4689AFED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17421" y="4211454"/>
              <a:ext cx="295641" cy="0"/>
            </a:xfrm>
            <a:prstGeom prst="line">
              <a:avLst/>
            </a:prstGeom>
            <a:ln w="952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6" name="直線接點 1085">
              <a:extLst>
                <a:ext uri="{FF2B5EF4-FFF2-40B4-BE49-F238E27FC236}">
                  <a16:creationId xmlns:a16="http://schemas.microsoft.com/office/drawing/2014/main" id="{F34A5F60-60FA-A2FE-1115-375E503CA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8413" y="4522788"/>
              <a:ext cx="844912" cy="0"/>
            </a:xfrm>
            <a:prstGeom prst="line">
              <a:avLst/>
            </a:prstGeom>
            <a:ln w="952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8" name="直線接點 1087">
              <a:extLst>
                <a:ext uri="{FF2B5EF4-FFF2-40B4-BE49-F238E27FC236}">
                  <a16:creationId xmlns:a16="http://schemas.microsoft.com/office/drawing/2014/main" id="{FDC37142-B6D9-D155-07AD-8FBCB2C746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17421" y="4624387"/>
              <a:ext cx="1767463" cy="0"/>
            </a:xfrm>
            <a:prstGeom prst="line">
              <a:avLst/>
            </a:prstGeom>
            <a:ln w="952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0" name="直線接點 1089">
              <a:extLst>
                <a:ext uri="{FF2B5EF4-FFF2-40B4-BE49-F238E27FC236}">
                  <a16:creationId xmlns:a16="http://schemas.microsoft.com/office/drawing/2014/main" id="{82E0ECE2-90CD-7367-6CE1-C84B71769A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8413" y="4645795"/>
              <a:ext cx="2761268" cy="0"/>
            </a:xfrm>
            <a:prstGeom prst="line">
              <a:avLst/>
            </a:prstGeom>
            <a:ln w="952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76812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矩形 1097"/>
          <p:cNvSpPr/>
          <p:nvPr/>
        </p:nvSpPr>
        <p:spPr>
          <a:xfrm>
            <a:off x="2770910" y="823334"/>
            <a:ext cx="3867644" cy="5674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pSp>
        <p:nvGrpSpPr>
          <p:cNvPr id="1099" name="群組 1098"/>
          <p:cNvGrpSpPr/>
          <p:nvPr/>
        </p:nvGrpSpPr>
        <p:grpSpPr>
          <a:xfrm>
            <a:off x="5233225" y="823333"/>
            <a:ext cx="5254625" cy="5674995"/>
            <a:chOff x="5233225" y="823333"/>
            <a:chExt cx="5254625" cy="5674995"/>
          </a:xfrm>
        </p:grpSpPr>
        <p:sp>
          <p:nvSpPr>
            <p:cNvPr id="1032" name="矩形 1031"/>
            <p:cNvSpPr/>
            <p:nvPr/>
          </p:nvSpPr>
          <p:spPr>
            <a:xfrm>
              <a:off x="6294515" y="4058023"/>
              <a:ext cx="4193335" cy="24403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031" name="矩形 1030"/>
            <p:cNvSpPr/>
            <p:nvPr/>
          </p:nvSpPr>
          <p:spPr>
            <a:xfrm>
              <a:off x="5233225" y="823333"/>
              <a:ext cx="5254556" cy="38758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9525"/>
            <a:ext cx="10515600" cy="547370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Ver 2: hand contour segmentation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7897750" y="111245"/>
            <a:ext cx="2079072" cy="56875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Camera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3015784" y="134632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hand contour detector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3018959" y="228258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contour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50845" y="1184275"/>
            <a:ext cx="2214880" cy="25281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950768" y="823612"/>
            <a:ext cx="18983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CoreML Library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5456547" y="1357179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Frame </a:t>
            </a:r>
          </a:p>
        </p:txBody>
      </p:sp>
      <p:sp>
        <p:nvSpPr>
          <p:cNvPr id="14" name="圓角矩形 13"/>
          <p:cNvSpPr/>
          <p:nvPr/>
        </p:nvSpPr>
        <p:spPr>
          <a:xfrm>
            <a:off x="7897673" y="1356930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ARSession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7898308" y="4504898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3018959" y="5287331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Masking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7898308" y="5038180"/>
            <a:ext cx="2079072" cy="3221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Preview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線箭頭接點 21"/>
          <p:cNvCxnSpPr>
            <a:stCxn id="14" idx="1"/>
            <a:endCxn id="13" idx="3"/>
          </p:cNvCxnSpPr>
          <p:nvPr/>
        </p:nvCxnSpPr>
        <p:spPr>
          <a:xfrm flipH="1">
            <a:off x="7535545" y="1715770"/>
            <a:ext cx="3619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箭頭接點 24"/>
          <p:cNvCxnSpPr>
            <a:stCxn id="4" idx="2"/>
            <a:endCxn id="14" idx="0"/>
          </p:cNvCxnSpPr>
          <p:nvPr/>
        </p:nvCxnSpPr>
        <p:spPr>
          <a:xfrm>
            <a:off x="8936990" y="680085"/>
            <a:ext cx="0" cy="6769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箭頭接點 27"/>
          <p:cNvCxnSpPr>
            <a:cxnSpLocks/>
          </p:cNvCxnSpPr>
          <p:nvPr/>
        </p:nvCxnSpPr>
        <p:spPr>
          <a:xfrm>
            <a:off x="9724628" y="2073910"/>
            <a:ext cx="635" cy="11182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/>
          <p:cNvCxnSpPr>
            <a:cxnSpLocks/>
          </p:cNvCxnSpPr>
          <p:nvPr/>
        </p:nvCxnSpPr>
        <p:spPr>
          <a:xfrm>
            <a:off x="9725482" y="4876615"/>
            <a:ext cx="0" cy="1612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箭頭接點 34"/>
          <p:cNvCxnSpPr>
            <a:stCxn id="10" idx="2"/>
            <a:endCxn id="30" idx="0"/>
          </p:cNvCxnSpPr>
          <p:nvPr/>
        </p:nvCxnSpPr>
        <p:spPr>
          <a:xfrm flipH="1">
            <a:off x="4055143" y="2999335"/>
            <a:ext cx="3352" cy="8489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5188371" y="5092831"/>
            <a:ext cx="110614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</a:t>
            </a:r>
          </a:p>
          <a:p>
            <a:pPr algn="ctr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(Mirroring)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線箭頭接點 54"/>
          <p:cNvCxnSpPr>
            <a:stCxn id="9" idx="2"/>
            <a:endCxn id="10" idx="0"/>
          </p:cNvCxnSpPr>
          <p:nvPr/>
        </p:nvCxnSpPr>
        <p:spPr>
          <a:xfrm>
            <a:off x="4055320" y="2063075"/>
            <a:ext cx="3175" cy="2197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4" name="文字方塊 1033"/>
          <p:cNvSpPr txBox="1"/>
          <p:nvPr/>
        </p:nvSpPr>
        <p:spPr>
          <a:xfrm rot="16200000">
            <a:off x="9662039" y="3455104"/>
            <a:ext cx="128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Tread</a:t>
            </a:r>
            <a:endParaRPr kumimoji="1" lang="zh-TW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箭頭接點 18"/>
          <p:cNvCxnSpPr>
            <a:stCxn id="13" idx="1"/>
            <a:endCxn id="9" idx="3"/>
          </p:cNvCxnSpPr>
          <p:nvPr/>
        </p:nvCxnSpPr>
        <p:spPr>
          <a:xfrm flipH="1" flipV="1">
            <a:off x="5094605" y="1704975"/>
            <a:ext cx="361950" cy="107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7"/>
          <p:cNvSpPr txBox="1"/>
          <p:nvPr/>
        </p:nvSpPr>
        <p:spPr>
          <a:xfrm>
            <a:off x="7626351" y="2501662"/>
            <a:ext cx="1984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UIViewController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6"/>
          <p:cNvSpPr/>
          <p:nvPr/>
        </p:nvSpPr>
        <p:spPr>
          <a:xfrm>
            <a:off x="7701915" y="2874645"/>
            <a:ext cx="2416175" cy="342656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線箭頭接點 43"/>
          <p:cNvCxnSpPr>
            <a:cxnSpLocks/>
          </p:cNvCxnSpPr>
          <p:nvPr/>
        </p:nvCxnSpPr>
        <p:spPr>
          <a:xfrm>
            <a:off x="9725263" y="3564255"/>
            <a:ext cx="0" cy="940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圓角矩形 12"/>
          <p:cNvSpPr/>
          <p:nvPr/>
        </p:nvSpPr>
        <p:spPr>
          <a:xfrm>
            <a:off x="3015607" y="3848331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Transparency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31" name="直線箭頭接點 34"/>
          <p:cNvCxnSpPr>
            <a:stCxn id="30" idx="2"/>
            <a:endCxn id="16" idx="0"/>
          </p:cNvCxnSpPr>
          <p:nvPr/>
        </p:nvCxnSpPr>
        <p:spPr>
          <a:xfrm>
            <a:off x="4055143" y="4565078"/>
            <a:ext cx="3352" cy="7222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13" idx="2"/>
            <a:endCxn id="16" idx="0"/>
          </p:cNvCxnSpPr>
          <p:nvPr/>
        </p:nvCxnSpPr>
        <p:spPr>
          <a:xfrm rot="5400000">
            <a:off x="3670587" y="2461834"/>
            <a:ext cx="3213405" cy="2437588"/>
          </a:xfrm>
          <a:prstGeom prst="bentConnector3">
            <a:avLst>
              <a:gd name="adj1" fmla="val 85499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圓角矩形 14"/>
          <p:cNvSpPr/>
          <p:nvPr/>
        </p:nvSpPr>
        <p:spPr>
          <a:xfrm>
            <a:off x="7898308" y="3192353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Sublayer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5319395" y="834390"/>
            <a:ext cx="119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ARSession</a:t>
            </a:r>
            <a:endParaRPr lang="en-US"/>
          </a:p>
        </p:txBody>
      </p:sp>
      <p:sp>
        <p:nvSpPr>
          <p:cNvPr id="39" name="矩形 6"/>
          <p:cNvSpPr/>
          <p:nvPr/>
        </p:nvSpPr>
        <p:spPr>
          <a:xfrm>
            <a:off x="5319395" y="1184275"/>
            <a:ext cx="4961255" cy="109918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圖片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067791" y="3071827"/>
            <a:ext cx="807085" cy="580390"/>
          </a:xfrm>
          <a:prstGeom prst="rect">
            <a:avLst/>
          </a:prstGeom>
        </p:spPr>
      </p:pic>
      <p:pic>
        <p:nvPicPr>
          <p:cNvPr id="42" name="圖片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67792" y="4631007"/>
            <a:ext cx="807085" cy="580390"/>
          </a:xfrm>
          <a:prstGeom prst="rect">
            <a:avLst/>
          </a:prstGeom>
        </p:spPr>
      </p:pic>
      <p:cxnSp>
        <p:nvCxnSpPr>
          <p:cNvPr id="46" name="Elbow Connector 45"/>
          <p:cNvCxnSpPr>
            <a:cxnSpLocks/>
            <a:stCxn id="16" idx="3"/>
            <a:endCxn id="36" idx="1"/>
          </p:cNvCxnSpPr>
          <p:nvPr/>
        </p:nvCxnSpPr>
        <p:spPr>
          <a:xfrm flipV="1">
            <a:off x="5098031" y="3378529"/>
            <a:ext cx="2800277" cy="2267176"/>
          </a:xfrm>
          <a:prstGeom prst="bentConnector3">
            <a:avLst>
              <a:gd name="adj1" fmla="val 60022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文字方塊 1033"/>
          <p:cNvSpPr txBox="1"/>
          <p:nvPr/>
        </p:nvSpPr>
        <p:spPr>
          <a:xfrm>
            <a:off x="3883660" y="6009005"/>
            <a:ext cx="1745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Asyn Tread</a:t>
            </a:r>
          </a:p>
        </p:txBody>
      </p:sp>
      <p:pic>
        <p:nvPicPr>
          <p:cNvPr id="32" name="圖片 31" descr="一張含有 螢幕擷取畫面, 人員, 手, 手指 的圖片&#10;&#10;自動產生的描述">
            <a:extLst>
              <a:ext uri="{FF2B5EF4-FFF2-40B4-BE49-F238E27FC236}">
                <a16:creationId xmlns:a16="http://schemas.microsoft.com/office/drawing/2014/main" id="{F2BDFBB7-52A4-AAF2-76A5-D09CB47D6B6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494849"/>
              </a:clrFrom>
              <a:clrTo>
                <a:srgbClr val="494849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8350310" y="3250982"/>
            <a:ext cx="911062" cy="1596351"/>
          </a:xfrm>
          <a:prstGeom prst="rect">
            <a:avLst/>
          </a:prstGeom>
        </p:spPr>
      </p:pic>
      <p:pic>
        <p:nvPicPr>
          <p:cNvPr id="37" name="圖片 36" descr="一張含有 手, 手指, 人員, 指甲 的圖片&#10;&#10;自動產生的描述">
            <a:extLst>
              <a:ext uri="{FF2B5EF4-FFF2-40B4-BE49-F238E27FC236}">
                <a16:creationId xmlns:a16="http://schemas.microsoft.com/office/drawing/2014/main" id="{9339F30E-214C-8889-DEE8-1AB91B550E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99" b="3980"/>
          <a:stretch/>
        </p:blipFill>
        <p:spPr>
          <a:xfrm rot="16200000">
            <a:off x="8531606" y="5027083"/>
            <a:ext cx="812476" cy="15952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在課堂上舉手的特寫">
            <a:extLst>
              <a:ext uri="{FF2B5EF4-FFF2-40B4-BE49-F238E27FC236}">
                <a16:creationId xmlns:a16="http://schemas.microsoft.com/office/drawing/2014/main" id="{0D1417A3-589C-9766-E3DE-39A8D0F76F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64" t="5772" r="7720" b="26676"/>
          <a:stretch/>
        </p:blipFill>
        <p:spPr>
          <a:xfrm>
            <a:off x="2160494" y="1640541"/>
            <a:ext cx="4400326" cy="2413299"/>
          </a:xfrm>
          <a:prstGeom prst="rect">
            <a:avLst/>
          </a:prstGeom>
        </p:spPr>
      </p:pic>
      <p:sp>
        <p:nvSpPr>
          <p:cNvPr id="14" name="橢圓 13">
            <a:extLst>
              <a:ext uri="{FF2B5EF4-FFF2-40B4-BE49-F238E27FC236}">
                <a16:creationId xmlns:a16="http://schemas.microsoft.com/office/drawing/2014/main" id="{CC7571E2-D47D-8C10-E1C5-800F690C7A52}"/>
              </a:ext>
            </a:extLst>
          </p:cNvPr>
          <p:cNvSpPr/>
          <p:nvPr/>
        </p:nvSpPr>
        <p:spPr>
          <a:xfrm>
            <a:off x="3239452" y="3153727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11148381-5A7B-FA14-A2EC-27BA18F4203D}"/>
              </a:ext>
            </a:extLst>
          </p:cNvPr>
          <p:cNvSpPr/>
          <p:nvPr/>
        </p:nvSpPr>
        <p:spPr>
          <a:xfrm>
            <a:off x="3439475" y="2838926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322294D3-15C1-4DC8-9D38-8343CAEE1BB5}"/>
              </a:ext>
            </a:extLst>
          </p:cNvPr>
          <p:cNvSpPr/>
          <p:nvPr/>
        </p:nvSpPr>
        <p:spPr>
          <a:xfrm>
            <a:off x="3439475" y="2277427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7615E4E8-7ACF-6F30-1BB5-4B62C7CB6C4F}"/>
              </a:ext>
            </a:extLst>
          </p:cNvPr>
          <p:cNvSpPr/>
          <p:nvPr/>
        </p:nvSpPr>
        <p:spPr>
          <a:xfrm>
            <a:off x="3474717" y="2601277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2800C496-8557-F1E4-DF52-CECEA5F2FA9D}"/>
              </a:ext>
            </a:extLst>
          </p:cNvPr>
          <p:cNvSpPr/>
          <p:nvPr/>
        </p:nvSpPr>
        <p:spPr>
          <a:xfrm>
            <a:off x="2972752" y="3358515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70AB1E0D-0C5A-14A0-94F8-00ECD49A3EDE}"/>
              </a:ext>
            </a:extLst>
          </p:cNvPr>
          <p:cNvSpPr/>
          <p:nvPr/>
        </p:nvSpPr>
        <p:spPr>
          <a:xfrm>
            <a:off x="3232783" y="2425065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46E52199-38FD-F56E-E5B7-BD932DB6A5CB}"/>
              </a:ext>
            </a:extLst>
          </p:cNvPr>
          <p:cNvSpPr/>
          <p:nvPr/>
        </p:nvSpPr>
        <p:spPr>
          <a:xfrm>
            <a:off x="3242308" y="2206942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EA8C6F44-214E-76C5-E632-1309F8BAA05F}"/>
              </a:ext>
            </a:extLst>
          </p:cNvPr>
          <p:cNvSpPr/>
          <p:nvPr/>
        </p:nvSpPr>
        <p:spPr>
          <a:xfrm>
            <a:off x="3239452" y="1997561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C1A12004-9EDB-F31B-4947-DEF17BB3B1CD}"/>
              </a:ext>
            </a:extLst>
          </p:cNvPr>
          <p:cNvSpPr/>
          <p:nvPr/>
        </p:nvSpPr>
        <p:spPr>
          <a:xfrm>
            <a:off x="3239452" y="1755484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2DCB67A6-110C-BF96-17BD-6C4C667FC0EF}"/>
              </a:ext>
            </a:extLst>
          </p:cNvPr>
          <p:cNvSpPr/>
          <p:nvPr/>
        </p:nvSpPr>
        <p:spPr>
          <a:xfrm>
            <a:off x="3034659" y="2389822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732974BD-3EB4-9990-A678-8568A01AED18}"/>
              </a:ext>
            </a:extLst>
          </p:cNvPr>
          <p:cNvSpPr/>
          <p:nvPr/>
        </p:nvSpPr>
        <p:spPr>
          <a:xfrm>
            <a:off x="3025134" y="2136457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98C1B899-6073-A304-010B-60CB0B09E92A}"/>
              </a:ext>
            </a:extLst>
          </p:cNvPr>
          <p:cNvSpPr/>
          <p:nvPr/>
        </p:nvSpPr>
        <p:spPr>
          <a:xfrm>
            <a:off x="3010848" y="1909454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07DF293D-D337-F1C1-4823-083CDB20F018}"/>
              </a:ext>
            </a:extLst>
          </p:cNvPr>
          <p:cNvSpPr/>
          <p:nvPr/>
        </p:nvSpPr>
        <p:spPr>
          <a:xfrm>
            <a:off x="3000366" y="1691331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96A96E76-A8E3-268A-546C-1AACCF36389B}"/>
              </a:ext>
            </a:extLst>
          </p:cNvPr>
          <p:cNvSpPr/>
          <p:nvPr/>
        </p:nvSpPr>
        <p:spPr>
          <a:xfrm>
            <a:off x="2810827" y="1790726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F598ED37-C749-60FE-547D-2FB9574EB9CF}"/>
              </a:ext>
            </a:extLst>
          </p:cNvPr>
          <p:cNvSpPr/>
          <p:nvPr/>
        </p:nvSpPr>
        <p:spPr>
          <a:xfrm>
            <a:off x="2825517" y="2003766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08C00340-FF7F-EF94-70EF-BEED1FEAE02A}"/>
              </a:ext>
            </a:extLst>
          </p:cNvPr>
          <p:cNvSpPr/>
          <p:nvPr/>
        </p:nvSpPr>
        <p:spPr>
          <a:xfrm>
            <a:off x="2848769" y="2242184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911B697E-2B6D-6455-1192-33B8DD5914BA}"/>
              </a:ext>
            </a:extLst>
          </p:cNvPr>
          <p:cNvSpPr/>
          <p:nvPr/>
        </p:nvSpPr>
        <p:spPr>
          <a:xfrm>
            <a:off x="2865112" y="2425065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17CE5A54-0668-B48C-0370-A6B9F663EDE1}"/>
              </a:ext>
            </a:extLst>
          </p:cNvPr>
          <p:cNvSpPr/>
          <p:nvPr/>
        </p:nvSpPr>
        <p:spPr>
          <a:xfrm>
            <a:off x="2629488" y="2068045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FB61ABED-944D-B3F5-C811-AE699648356B}"/>
              </a:ext>
            </a:extLst>
          </p:cNvPr>
          <p:cNvSpPr/>
          <p:nvPr/>
        </p:nvSpPr>
        <p:spPr>
          <a:xfrm>
            <a:off x="2629488" y="2242184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ABB2F85A-2222-F7E7-B73C-58E4DA57F06A}"/>
              </a:ext>
            </a:extLst>
          </p:cNvPr>
          <p:cNvSpPr/>
          <p:nvPr/>
        </p:nvSpPr>
        <p:spPr>
          <a:xfrm>
            <a:off x="2637106" y="2411560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906F3D73-CF4D-F5C1-D343-03199EE3CE88}"/>
              </a:ext>
            </a:extLst>
          </p:cNvPr>
          <p:cNvSpPr/>
          <p:nvPr/>
        </p:nvSpPr>
        <p:spPr>
          <a:xfrm>
            <a:off x="2658049" y="2580936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E0269F5-8378-71C9-896A-A7E65CCCDA94}"/>
              </a:ext>
            </a:extLst>
          </p:cNvPr>
          <p:cNvCxnSpPr>
            <a:cxnSpLocks/>
            <a:stCxn id="32" idx="4"/>
            <a:endCxn id="33" idx="0"/>
          </p:cNvCxnSpPr>
          <p:nvPr/>
        </p:nvCxnSpPr>
        <p:spPr>
          <a:xfrm>
            <a:off x="2664731" y="2138530"/>
            <a:ext cx="0" cy="10365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E8DF0435-34FD-B6B2-121F-CC6171093A74}"/>
              </a:ext>
            </a:extLst>
          </p:cNvPr>
          <p:cNvCxnSpPr>
            <a:cxnSpLocks/>
            <a:stCxn id="33" idx="4"/>
            <a:endCxn id="34" idx="0"/>
          </p:cNvCxnSpPr>
          <p:nvPr/>
        </p:nvCxnSpPr>
        <p:spPr>
          <a:xfrm>
            <a:off x="2664731" y="2312669"/>
            <a:ext cx="7618" cy="9889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0850F2B6-98A2-443D-F17F-979530175CF1}"/>
              </a:ext>
            </a:extLst>
          </p:cNvPr>
          <p:cNvCxnSpPr>
            <a:cxnSpLocks/>
            <a:stCxn id="34" idx="4"/>
            <a:endCxn id="35" idx="0"/>
          </p:cNvCxnSpPr>
          <p:nvPr/>
        </p:nvCxnSpPr>
        <p:spPr>
          <a:xfrm>
            <a:off x="2672349" y="2482045"/>
            <a:ext cx="20943" cy="9889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AE155601-75E8-196D-3873-6E30EEE5FB41}"/>
              </a:ext>
            </a:extLst>
          </p:cNvPr>
          <p:cNvCxnSpPr>
            <a:cxnSpLocks/>
            <a:stCxn id="35" idx="4"/>
            <a:endCxn id="19" idx="0"/>
          </p:cNvCxnSpPr>
          <p:nvPr/>
        </p:nvCxnSpPr>
        <p:spPr>
          <a:xfrm>
            <a:off x="2693292" y="2651421"/>
            <a:ext cx="314703" cy="70709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E9135534-3A9E-BC54-C136-5133580A9188}"/>
              </a:ext>
            </a:extLst>
          </p:cNvPr>
          <p:cNvCxnSpPr>
            <a:cxnSpLocks/>
            <a:stCxn id="31" idx="4"/>
            <a:endCxn id="19" idx="0"/>
          </p:cNvCxnSpPr>
          <p:nvPr/>
        </p:nvCxnSpPr>
        <p:spPr>
          <a:xfrm>
            <a:off x="2900355" y="2495550"/>
            <a:ext cx="107640" cy="8629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76D6C909-4B24-6F53-093A-E0FA30C909AB}"/>
              </a:ext>
            </a:extLst>
          </p:cNvPr>
          <p:cNvCxnSpPr>
            <a:cxnSpLocks/>
            <a:stCxn id="30" idx="4"/>
            <a:endCxn id="31" idx="0"/>
          </p:cNvCxnSpPr>
          <p:nvPr/>
        </p:nvCxnSpPr>
        <p:spPr>
          <a:xfrm>
            <a:off x="2884012" y="2312669"/>
            <a:ext cx="16343" cy="11239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C06CDCF9-05B4-B412-20A7-5C80B41C63D3}"/>
              </a:ext>
            </a:extLst>
          </p:cNvPr>
          <p:cNvCxnSpPr>
            <a:cxnSpLocks/>
            <a:stCxn id="29" idx="4"/>
            <a:endCxn id="30" idx="0"/>
          </p:cNvCxnSpPr>
          <p:nvPr/>
        </p:nvCxnSpPr>
        <p:spPr>
          <a:xfrm>
            <a:off x="2860760" y="2074251"/>
            <a:ext cx="23252" cy="16793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3F9C0F8F-D27C-9358-99B4-911C41E07F65}"/>
              </a:ext>
            </a:extLst>
          </p:cNvPr>
          <p:cNvCxnSpPr>
            <a:cxnSpLocks/>
            <a:stCxn id="28" idx="4"/>
            <a:endCxn id="29" idx="0"/>
          </p:cNvCxnSpPr>
          <p:nvPr/>
        </p:nvCxnSpPr>
        <p:spPr>
          <a:xfrm>
            <a:off x="2846070" y="1861211"/>
            <a:ext cx="14690" cy="14255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0BB31D4D-D7AE-4664-A6AA-ED2B47BB3AE0}"/>
              </a:ext>
            </a:extLst>
          </p:cNvPr>
          <p:cNvCxnSpPr>
            <a:cxnSpLocks/>
            <a:stCxn id="24" idx="4"/>
            <a:endCxn id="19" idx="0"/>
          </p:cNvCxnSpPr>
          <p:nvPr/>
        </p:nvCxnSpPr>
        <p:spPr>
          <a:xfrm flipH="1">
            <a:off x="3007995" y="2460307"/>
            <a:ext cx="61907" cy="89820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644A67B2-C30D-5776-3B67-E88E12F81B9C}"/>
              </a:ext>
            </a:extLst>
          </p:cNvPr>
          <p:cNvCxnSpPr>
            <a:cxnSpLocks/>
            <a:stCxn id="25" idx="4"/>
            <a:endCxn id="24" idx="0"/>
          </p:cNvCxnSpPr>
          <p:nvPr/>
        </p:nvCxnSpPr>
        <p:spPr>
          <a:xfrm>
            <a:off x="3060377" y="2206942"/>
            <a:ext cx="9525" cy="18288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D51C8168-010C-248B-9F94-E13352BDCBD6}"/>
              </a:ext>
            </a:extLst>
          </p:cNvPr>
          <p:cNvCxnSpPr>
            <a:cxnSpLocks/>
            <a:stCxn id="26" idx="4"/>
            <a:endCxn id="25" idx="0"/>
          </p:cNvCxnSpPr>
          <p:nvPr/>
        </p:nvCxnSpPr>
        <p:spPr>
          <a:xfrm>
            <a:off x="3046091" y="1979939"/>
            <a:ext cx="14286" cy="15651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DD4D1832-FF44-3C7F-763D-DD03648CD924}"/>
              </a:ext>
            </a:extLst>
          </p:cNvPr>
          <p:cNvCxnSpPr>
            <a:cxnSpLocks/>
            <a:stCxn id="27" idx="4"/>
            <a:endCxn id="26" idx="0"/>
          </p:cNvCxnSpPr>
          <p:nvPr/>
        </p:nvCxnSpPr>
        <p:spPr>
          <a:xfrm>
            <a:off x="3035609" y="1761816"/>
            <a:ext cx="10482" cy="14763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>
            <a:extLst>
              <a:ext uri="{FF2B5EF4-FFF2-40B4-BE49-F238E27FC236}">
                <a16:creationId xmlns:a16="http://schemas.microsoft.com/office/drawing/2014/main" id="{BDCDAFE7-5FDF-1603-2BD3-28538B9F6A8F}"/>
              </a:ext>
            </a:extLst>
          </p:cNvPr>
          <p:cNvCxnSpPr>
            <a:cxnSpLocks/>
            <a:stCxn id="23" idx="4"/>
            <a:endCxn id="22" idx="0"/>
          </p:cNvCxnSpPr>
          <p:nvPr/>
        </p:nvCxnSpPr>
        <p:spPr>
          <a:xfrm>
            <a:off x="3274695" y="1825969"/>
            <a:ext cx="0" cy="171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接點 83">
            <a:extLst>
              <a:ext uri="{FF2B5EF4-FFF2-40B4-BE49-F238E27FC236}">
                <a16:creationId xmlns:a16="http://schemas.microsoft.com/office/drawing/2014/main" id="{6B854431-13C0-A635-1EE3-2C89483EE7C5}"/>
              </a:ext>
            </a:extLst>
          </p:cNvPr>
          <p:cNvCxnSpPr>
            <a:cxnSpLocks/>
            <a:stCxn id="22" idx="4"/>
            <a:endCxn id="21" idx="0"/>
          </p:cNvCxnSpPr>
          <p:nvPr/>
        </p:nvCxnSpPr>
        <p:spPr>
          <a:xfrm>
            <a:off x="3274695" y="2068046"/>
            <a:ext cx="2856" cy="13889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>
            <a:extLst>
              <a:ext uri="{FF2B5EF4-FFF2-40B4-BE49-F238E27FC236}">
                <a16:creationId xmlns:a16="http://schemas.microsoft.com/office/drawing/2014/main" id="{2B2F30A8-5DDF-3E15-2BBB-28EFE068DAFA}"/>
              </a:ext>
            </a:extLst>
          </p:cNvPr>
          <p:cNvCxnSpPr>
            <a:cxnSpLocks/>
            <a:stCxn id="21" idx="4"/>
            <a:endCxn id="20" idx="0"/>
          </p:cNvCxnSpPr>
          <p:nvPr/>
        </p:nvCxnSpPr>
        <p:spPr>
          <a:xfrm flipH="1">
            <a:off x="3268026" y="2277427"/>
            <a:ext cx="9525" cy="14763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接點 89">
            <a:extLst>
              <a:ext uri="{FF2B5EF4-FFF2-40B4-BE49-F238E27FC236}">
                <a16:creationId xmlns:a16="http://schemas.microsoft.com/office/drawing/2014/main" id="{0656DBA7-8AC7-FE98-1771-0D44803A6B53}"/>
              </a:ext>
            </a:extLst>
          </p:cNvPr>
          <p:cNvCxnSpPr>
            <a:cxnSpLocks/>
            <a:stCxn id="20" idx="4"/>
            <a:endCxn id="19" idx="0"/>
          </p:cNvCxnSpPr>
          <p:nvPr/>
        </p:nvCxnSpPr>
        <p:spPr>
          <a:xfrm flipH="1">
            <a:off x="3007995" y="2495550"/>
            <a:ext cx="260031" cy="8629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D20AA6E2-A4CC-E45B-5F5F-DB2AE5F36D10}"/>
              </a:ext>
            </a:extLst>
          </p:cNvPr>
          <p:cNvCxnSpPr>
            <a:cxnSpLocks/>
            <a:stCxn id="14" idx="3"/>
            <a:endCxn id="19" idx="7"/>
          </p:cNvCxnSpPr>
          <p:nvPr/>
        </p:nvCxnSpPr>
        <p:spPr>
          <a:xfrm flipH="1">
            <a:off x="3032915" y="3213890"/>
            <a:ext cx="216859" cy="154947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>
            <a:extLst>
              <a:ext uri="{FF2B5EF4-FFF2-40B4-BE49-F238E27FC236}">
                <a16:creationId xmlns:a16="http://schemas.microsoft.com/office/drawing/2014/main" id="{666A2F09-3F1B-D0C4-EEA9-2B7DDDFD2B70}"/>
              </a:ext>
            </a:extLst>
          </p:cNvPr>
          <p:cNvCxnSpPr>
            <a:cxnSpLocks/>
            <a:stCxn id="16" idx="3"/>
            <a:endCxn id="14" idx="7"/>
          </p:cNvCxnSpPr>
          <p:nvPr/>
        </p:nvCxnSpPr>
        <p:spPr>
          <a:xfrm flipH="1">
            <a:off x="3299615" y="2899089"/>
            <a:ext cx="150182" cy="26496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接點 104">
            <a:extLst>
              <a:ext uri="{FF2B5EF4-FFF2-40B4-BE49-F238E27FC236}">
                <a16:creationId xmlns:a16="http://schemas.microsoft.com/office/drawing/2014/main" id="{FDFBB809-0628-4A37-AEB8-77902C621884}"/>
              </a:ext>
            </a:extLst>
          </p:cNvPr>
          <p:cNvCxnSpPr>
            <a:cxnSpLocks/>
            <a:stCxn id="18" idx="4"/>
            <a:endCxn id="16" idx="0"/>
          </p:cNvCxnSpPr>
          <p:nvPr/>
        </p:nvCxnSpPr>
        <p:spPr>
          <a:xfrm flipH="1">
            <a:off x="3474718" y="2671762"/>
            <a:ext cx="35242" cy="16716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F7824DDE-4849-D76B-959E-5E4859CCF574}"/>
              </a:ext>
            </a:extLst>
          </p:cNvPr>
          <p:cNvCxnSpPr>
            <a:cxnSpLocks/>
            <a:stCxn id="17" idx="4"/>
            <a:endCxn id="18" idx="0"/>
          </p:cNvCxnSpPr>
          <p:nvPr/>
        </p:nvCxnSpPr>
        <p:spPr>
          <a:xfrm>
            <a:off x="3474718" y="2347912"/>
            <a:ext cx="35242" cy="2533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矩形 111">
            <a:extLst>
              <a:ext uri="{FF2B5EF4-FFF2-40B4-BE49-F238E27FC236}">
                <a16:creationId xmlns:a16="http://schemas.microsoft.com/office/drawing/2014/main" id="{8EC3D727-617E-F148-CC0B-69DC9C7D81E6}"/>
              </a:ext>
            </a:extLst>
          </p:cNvPr>
          <p:cNvSpPr/>
          <p:nvPr/>
        </p:nvSpPr>
        <p:spPr>
          <a:xfrm>
            <a:off x="3765231" y="1742649"/>
            <a:ext cx="2704158" cy="2212131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8" name="Rectangle 1">
            <a:extLst>
              <a:ext uri="{FF2B5EF4-FFF2-40B4-BE49-F238E27FC236}">
                <a16:creationId xmlns:a16="http://schemas.microsoft.com/office/drawing/2014/main" id="{FDAE39DE-EAF0-089F-FCB2-38DD417E4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7142" y="1766911"/>
            <a:ext cx="267938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000" i="0" u="none" strike="noStrike" cap="none" normalizeH="0" baseline="0" dirty="0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VNHumanHandPoseObservation</a:t>
            </a:r>
          </a:p>
        </p:txBody>
      </p:sp>
      <p:sp>
        <p:nvSpPr>
          <p:cNvPr id="120" name="Rectangle 1">
            <a:extLst>
              <a:ext uri="{FF2B5EF4-FFF2-40B4-BE49-F238E27FC236}">
                <a16:creationId xmlns:a16="http://schemas.microsoft.com/office/drawing/2014/main" id="{59CAEC3B-4EBE-9253-6576-6D950D802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7459" y="2031204"/>
            <a:ext cx="2539267" cy="1809276"/>
          </a:xfrm>
          <a:prstGeom prst="rect">
            <a:avLst/>
          </a:prstGeom>
          <a:noFill/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0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21" name="Rectangle 1">
            <a:extLst>
              <a:ext uri="{FF2B5EF4-FFF2-40B4-BE49-F238E27FC236}">
                <a16:creationId xmlns:a16="http://schemas.microsoft.com/office/drawing/2014/main" id="{65021C55-2526-E228-1466-DC0271820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6752" y="2003742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thumbTIP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thumbIP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thumbMP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thumbCMC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30" name="Rectangle 1">
            <a:extLst>
              <a:ext uri="{FF2B5EF4-FFF2-40B4-BE49-F238E27FC236}">
                <a16:creationId xmlns:a16="http://schemas.microsoft.com/office/drawing/2014/main" id="{89BB8A60-7B61-DE65-7C3C-45CA436DB4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6751" y="1790726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>
                <a:solidFill>
                  <a:schemeClr val="bg1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thumb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33" name="Rectangle 1">
            <a:extLst>
              <a:ext uri="{FF2B5EF4-FFF2-40B4-BE49-F238E27FC236}">
                <a16:creationId xmlns:a16="http://schemas.microsoft.com/office/drawing/2014/main" id="{60194675-B305-FC71-D4FF-403B902ED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1139" y="2004425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indexTIP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indexDIP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indexPIP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indexMCP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34" name="Rectangle 1">
            <a:extLst>
              <a:ext uri="{FF2B5EF4-FFF2-40B4-BE49-F238E27FC236}">
                <a16:creationId xmlns:a16="http://schemas.microsoft.com/office/drawing/2014/main" id="{156FF0F0-3C3C-92C1-07CC-838FCBC9B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1138" y="1791409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indexFinger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35" name="Rectangle 1">
            <a:extLst>
              <a:ext uri="{FF2B5EF4-FFF2-40B4-BE49-F238E27FC236}">
                <a16:creationId xmlns:a16="http://schemas.microsoft.com/office/drawing/2014/main" id="{BD963B63-1EC7-3777-E8F9-FB762D183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5525" y="2001053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middleTIP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middleDIP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middlePI</a:t>
            </a: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middleMCP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36" name="Rectangle 1">
            <a:extLst>
              <a:ext uri="{FF2B5EF4-FFF2-40B4-BE49-F238E27FC236}">
                <a16:creationId xmlns:a16="http://schemas.microsoft.com/office/drawing/2014/main" id="{EC0D61F3-74D8-A8FB-E63C-E00A95050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5524" y="1788037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middleFinger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41" name="Rectangle 1">
            <a:extLst>
              <a:ext uri="{FF2B5EF4-FFF2-40B4-BE49-F238E27FC236}">
                <a16:creationId xmlns:a16="http://schemas.microsoft.com/office/drawing/2014/main" id="{D3911CF0-8AF5-15EC-B090-DF540435D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4372" y="2864437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ringTIP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ringDIP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ringPIP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ringMCP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42" name="Rectangle 1">
            <a:extLst>
              <a:ext uri="{FF2B5EF4-FFF2-40B4-BE49-F238E27FC236}">
                <a16:creationId xmlns:a16="http://schemas.microsoft.com/office/drawing/2014/main" id="{67B56D39-B4D1-33C2-8F7F-C03FEEAEA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4371" y="2651421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ringFinger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43" name="Rectangle 1">
            <a:extLst>
              <a:ext uri="{FF2B5EF4-FFF2-40B4-BE49-F238E27FC236}">
                <a16:creationId xmlns:a16="http://schemas.microsoft.com/office/drawing/2014/main" id="{0458EF1C-303F-014C-C2F7-6717CC887B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1139" y="2864437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littleTIP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littleDIP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littlePIP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littleMCP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44" name="Rectangle 1">
            <a:extLst>
              <a:ext uri="{FF2B5EF4-FFF2-40B4-BE49-F238E27FC236}">
                <a16:creationId xmlns:a16="http://schemas.microsoft.com/office/drawing/2014/main" id="{E2712510-23CB-D468-DAAE-AB726A9B7B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1138" y="2651421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littleFinger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46" name="Rectangle 1">
            <a:extLst>
              <a:ext uri="{FF2B5EF4-FFF2-40B4-BE49-F238E27FC236}">
                <a16:creationId xmlns:a16="http://schemas.microsoft.com/office/drawing/2014/main" id="{17B959CE-B85C-8AF2-80B1-905733B32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9117" y="2643591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wrist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47" name="Rectangle 1">
            <a:extLst>
              <a:ext uri="{FF2B5EF4-FFF2-40B4-BE49-F238E27FC236}">
                <a16:creationId xmlns:a16="http://schemas.microsoft.com/office/drawing/2014/main" id="{4E1FA681-5275-FADB-3D57-D4CF60B24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1188" y="2312930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thumbTIP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thumbIP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thumbMP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thumbCMC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48" name="Rectangle 1">
            <a:extLst>
              <a:ext uri="{FF2B5EF4-FFF2-40B4-BE49-F238E27FC236}">
                <a16:creationId xmlns:a16="http://schemas.microsoft.com/office/drawing/2014/main" id="{5A184F13-FB5D-BBC9-9FBA-4BDCCFACDF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1187" y="2099914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>
                <a:solidFill>
                  <a:schemeClr val="bg1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thumb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49" name="Rectangle 1">
            <a:extLst>
              <a:ext uri="{FF2B5EF4-FFF2-40B4-BE49-F238E27FC236}">
                <a16:creationId xmlns:a16="http://schemas.microsoft.com/office/drawing/2014/main" id="{57AA1205-7D44-5A0E-F37B-4CF36462A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5575" y="2313613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indexTIP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indexDIP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indexPIP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indexMCP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50" name="Rectangle 1">
            <a:extLst>
              <a:ext uri="{FF2B5EF4-FFF2-40B4-BE49-F238E27FC236}">
                <a16:creationId xmlns:a16="http://schemas.microsoft.com/office/drawing/2014/main" id="{09DD2018-2C96-E1CD-A7FD-03DA906B9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5574" y="2100597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indexFinger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51" name="Rectangle 1">
            <a:extLst>
              <a:ext uri="{FF2B5EF4-FFF2-40B4-BE49-F238E27FC236}">
                <a16:creationId xmlns:a16="http://schemas.microsoft.com/office/drawing/2014/main" id="{01635019-D975-B0C9-4765-C298BB052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9961" y="2310241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middleTIP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middleDIP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middlePI</a:t>
            </a: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middleMCP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52" name="Rectangle 1">
            <a:extLst>
              <a:ext uri="{FF2B5EF4-FFF2-40B4-BE49-F238E27FC236}">
                <a16:creationId xmlns:a16="http://schemas.microsoft.com/office/drawing/2014/main" id="{B2740F69-C010-F36A-83B6-FA1FADFE6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9960" y="2097225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middleFinger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53" name="Rectangle 1">
            <a:extLst>
              <a:ext uri="{FF2B5EF4-FFF2-40B4-BE49-F238E27FC236}">
                <a16:creationId xmlns:a16="http://schemas.microsoft.com/office/drawing/2014/main" id="{B3527FFB-F4A4-0684-0A3F-289249DA4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8808" y="3173625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ringTIP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ringDIP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ringPIP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ringMCP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54" name="Rectangle 1">
            <a:extLst>
              <a:ext uri="{FF2B5EF4-FFF2-40B4-BE49-F238E27FC236}">
                <a16:creationId xmlns:a16="http://schemas.microsoft.com/office/drawing/2014/main" id="{4406B4A9-30DB-39F2-C945-FBE69E194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8807" y="2960609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ringFinger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55" name="Rectangle 1">
            <a:extLst>
              <a:ext uri="{FF2B5EF4-FFF2-40B4-BE49-F238E27FC236}">
                <a16:creationId xmlns:a16="http://schemas.microsoft.com/office/drawing/2014/main" id="{78C3F275-FF75-D69E-E1BD-2ACD70178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5575" y="3173625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littleTIP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littleDIP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littlePIP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littleMCP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56" name="Rectangle 1">
            <a:extLst>
              <a:ext uri="{FF2B5EF4-FFF2-40B4-BE49-F238E27FC236}">
                <a16:creationId xmlns:a16="http://schemas.microsoft.com/office/drawing/2014/main" id="{FF067C87-5CE4-C6B7-20C8-4980C9496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5574" y="2960609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littleFinger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57" name="Rectangle 1">
            <a:extLst>
              <a:ext uri="{FF2B5EF4-FFF2-40B4-BE49-F238E27FC236}">
                <a16:creationId xmlns:a16="http://schemas.microsoft.com/office/drawing/2014/main" id="{5BB556FD-821F-D05C-67AF-9B96F70497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3553" y="2952779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wrist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262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矩形 1097"/>
          <p:cNvSpPr/>
          <p:nvPr/>
        </p:nvSpPr>
        <p:spPr>
          <a:xfrm>
            <a:off x="2691130" y="708025"/>
            <a:ext cx="3867785" cy="59410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pSp>
        <p:nvGrpSpPr>
          <p:cNvPr id="1099" name="群組 1098"/>
          <p:cNvGrpSpPr/>
          <p:nvPr/>
        </p:nvGrpSpPr>
        <p:grpSpPr>
          <a:xfrm>
            <a:off x="5153660" y="708660"/>
            <a:ext cx="5253990" cy="5941060"/>
            <a:chOff x="5233860" y="823333"/>
            <a:chExt cx="5253990" cy="5674995"/>
          </a:xfrm>
        </p:grpSpPr>
        <p:sp>
          <p:nvSpPr>
            <p:cNvPr id="1032" name="矩形 1031"/>
            <p:cNvSpPr/>
            <p:nvPr/>
          </p:nvSpPr>
          <p:spPr>
            <a:xfrm>
              <a:off x="6474015" y="4058023"/>
              <a:ext cx="4013835" cy="24403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031" name="矩形 1030"/>
            <p:cNvSpPr/>
            <p:nvPr/>
          </p:nvSpPr>
          <p:spPr>
            <a:xfrm>
              <a:off x="5233860" y="823333"/>
              <a:ext cx="5253990" cy="41476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9525"/>
            <a:ext cx="10515600" cy="547370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Ver 3: cardboard support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7818375" y="31870"/>
            <a:ext cx="2079072" cy="56875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Camera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2834174" y="149745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Person Segmentation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2837349" y="263437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Contour texture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69235" y="985520"/>
            <a:ext cx="2214880" cy="2645410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769158" y="974742"/>
            <a:ext cx="18983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ARConfiguration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5376537" y="1508309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Frame </a:t>
            </a:r>
          </a:p>
        </p:txBody>
      </p:sp>
      <p:sp>
        <p:nvSpPr>
          <p:cNvPr id="14" name="圓角矩形 13"/>
          <p:cNvSpPr/>
          <p:nvPr/>
        </p:nvSpPr>
        <p:spPr>
          <a:xfrm>
            <a:off x="7817663" y="1508060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ARSession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7818298" y="3358088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7806233" y="4258400"/>
            <a:ext cx="2079072" cy="3221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Preview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線箭頭接點 21"/>
          <p:cNvCxnSpPr>
            <a:stCxn id="14" idx="1"/>
            <a:endCxn id="13" idx="3"/>
          </p:cNvCxnSpPr>
          <p:nvPr/>
        </p:nvCxnSpPr>
        <p:spPr>
          <a:xfrm flipH="1">
            <a:off x="7455535" y="1866900"/>
            <a:ext cx="3619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箭頭接點 24"/>
          <p:cNvCxnSpPr>
            <a:stCxn id="4" idx="2"/>
            <a:endCxn id="14" idx="0"/>
          </p:cNvCxnSpPr>
          <p:nvPr/>
        </p:nvCxnSpPr>
        <p:spPr>
          <a:xfrm flipH="1">
            <a:off x="8856980" y="600710"/>
            <a:ext cx="635" cy="9074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/>
          <p:cNvCxnSpPr>
            <a:stCxn id="15" idx="2"/>
            <a:endCxn id="17" idx="0"/>
          </p:cNvCxnSpPr>
          <p:nvPr/>
        </p:nvCxnSpPr>
        <p:spPr>
          <a:xfrm flipH="1">
            <a:off x="8845769" y="3729805"/>
            <a:ext cx="12065" cy="528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3871384" y="3365854"/>
            <a:ext cx="110614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</a:t>
            </a:r>
          </a:p>
          <a:p>
            <a:pPr algn="l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(Mirroring)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線箭頭接點 54"/>
          <p:cNvCxnSpPr>
            <a:stCxn id="9" idx="2"/>
            <a:endCxn id="10" idx="0"/>
          </p:cNvCxnSpPr>
          <p:nvPr/>
        </p:nvCxnSpPr>
        <p:spPr>
          <a:xfrm>
            <a:off x="3873710" y="2214205"/>
            <a:ext cx="3175" cy="4203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4" name="文字方塊 1033"/>
          <p:cNvSpPr txBox="1"/>
          <p:nvPr/>
        </p:nvSpPr>
        <p:spPr>
          <a:xfrm>
            <a:off x="7621905" y="6193790"/>
            <a:ext cx="2134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CPU Main Tread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箭頭接點 18"/>
          <p:cNvCxnSpPr>
            <a:stCxn id="13" idx="1"/>
            <a:endCxn id="9" idx="3"/>
          </p:cNvCxnSpPr>
          <p:nvPr/>
        </p:nvCxnSpPr>
        <p:spPr>
          <a:xfrm flipH="1" flipV="1">
            <a:off x="4912995" y="1856105"/>
            <a:ext cx="463550" cy="107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7"/>
          <p:cNvSpPr txBox="1"/>
          <p:nvPr/>
        </p:nvSpPr>
        <p:spPr>
          <a:xfrm>
            <a:off x="7621905" y="2595245"/>
            <a:ext cx="1984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AppCoordinator</a:t>
            </a:r>
          </a:p>
        </p:txBody>
      </p:sp>
      <p:sp>
        <p:nvSpPr>
          <p:cNvPr id="21" name="矩形 6"/>
          <p:cNvSpPr/>
          <p:nvPr/>
        </p:nvSpPr>
        <p:spPr>
          <a:xfrm>
            <a:off x="7621905" y="2595245"/>
            <a:ext cx="2416175" cy="222948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圓角矩形 12"/>
          <p:cNvSpPr/>
          <p:nvPr/>
        </p:nvSpPr>
        <p:spPr>
          <a:xfrm>
            <a:off x="3589647" y="4258494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Shader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Elbow Connector 33"/>
          <p:cNvCxnSpPr>
            <a:stCxn id="13" idx="2"/>
            <a:endCxn id="30" idx="3"/>
          </p:cNvCxnSpPr>
          <p:nvPr/>
        </p:nvCxnSpPr>
        <p:spPr>
          <a:xfrm rot="5400000">
            <a:off x="4846320" y="3047365"/>
            <a:ext cx="2392045" cy="747395"/>
          </a:xfrm>
          <a:prstGeom prst="bentConnector2">
            <a:avLst/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 Box 37"/>
          <p:cNvSpPr txBox="1"/>
          <p:nvPr/>
        </p:nvSpPr>
        <p:spPr>
          <a:xfrm>
            <a:off x="5239385" y="985520"/>
            <a:ext cx="119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ARSession</a:t>
            </a:r>
            <a:endParaRPr lang="en-US"/>
          </a:p>
        </p:txBody>
      </p:sp>
      <p:sp>
        <p:nvSpPr>
          <p:cNvPr id="39" name="矩形 6"/>
          <p:cNvSpPr/>
          <p:nvPr/>
        </p:nvSpPr>
        <p:spPr>
          <a:xfrm>
            <a:off x="5239385" y="991870"/>
            <a:ext cx="4961255" cy="14427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10"/>
          <p:cNvSpPr/>
          <p:nvPr/>
        </p:nvSpPr>
        <p:spPr>
          <a:xfrm>
            <a:off x="3392170" y="4068445"/>
            <a:ext cx="3942080" cy="1877695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11"/>
          <p:cNvSpPr txBox="1"/>
          <p:nvPr/>
        </p:nvSpPr>
        <p:spPr>
          <a:xfrm>
            <a:off x="3461385" y="5503545"/>
            <a:ext cx="828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Metal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3446145" y="621538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GPU acceleration</a:t>
            </a:r>
          </a:p>
        </p:txBody>
      </p:sp>
      <p:cxnSp>
        <p:nvCxnSpPr>
          <p:cNvPr id="18" name="Elbow Connector 17"/>
          <p:cNvCxnSpPr>
            <a:stCxn id="30" idx="2"/>
            <a:endCxn id="16" idx="1"/>
          </p:cNvCxnSpPr>
          <p:nvPr/>
        </p:nvCxnSpPr>
        <p:spPr>
          <a:xfrm rot="5400000" flipV="1">
            <a:off x="4627245" y="4977130"/>
            <a:ext cx="528320" cy="524510"/>
          </a:xfrm>
          <a:prstGeom prst="bentConnector2">
            <a:avLst/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6823075" y="3543935"/>
            <a:ext cx="995045" cy="882015"/>
          </a:xfrm>
          <a:prstGeom prst="bentConnector3">
            <a:avLst>
              <a:gd name="adj1" fmla="val 191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cxnSpLocks/>
            <a:stCxn id="16" idx="0"/>
          </p:cNvCxnSpPr>
          <p:nvPr/>
        </p:nvCxnSpPr>
        <p:spPr>
          <a:xfrm rot="5400000" flipH="1" flipV="1">
            <a:off x="6119095" y="4440531"/>
            <a:ext cx="778251" cy="629710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圓角矩形 15"/>
          <p:cNvSpPr/>
          <p:nvPr/>
        </p:nvSpPr>
        <p:spPr>
          <a:xfrm>
            <a:off x="5153829" y="5144511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 buffer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Elbow Connector 31"/>
          <p:cNvCxnSpPr>
            <a:stCxn id="10" idx="2"/>
            <a:endCxn id="30" idx="0"/>
          </p:cNvCxnSpPr>
          <p:nvPr/>
        </p:nvCxnSpPr>
        <p:spPr>
          <a:xfrm rot="5400000" flipV="1">
            <a:off x="3799205" y="3428365"/>
            <a:ext cx="906780" cy="752475"/>
          </a:xfrm>
          <a:prstGeom prst="bentConnector3">
            <a:avLst>
              <a:gd name="adj1" fmla="val 59558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箭頭接點 32"/>
          <p:cNvCxnSpPr/>
          <p:nvPr/>
        </p:nvCxnSpPr>
        <p:spPr>
          <a:xfrm flipH="1">
            <a:off x="8293954" y="4580070"/>
            <a:ext cx="12065" cy="528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箭頭接點 32"/>
          <p:cNvCxnSpPr/>
          <p:nvPr/>
        </p:nvCxnSpPr>
        <p:spPr>
          <a:xfrm flipH="1">
            <a:off x="9339164" y="4580070"/>
            <a:ext cx="12065" cy="528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圓角矩形 16"/>
          <p:cNvSpPr/>
          <p:nvPr/>
        </p:nvSpPr>
        <p:spPr>
          <a:xfrm>
            <a:off x="7473315" y="5126990"/>
            <a:ext cx="1355725" cy="753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preview</a:t>
            </a:r>
          </a:p>
        </p:txBody>
      </p:sp>
      <p:sp>
        <p:nvSpPr>
          <p:cNvPr id="45" name="圓角矩形 16"/>
          <p:cNvSpPr/>
          <p:nvPr/>
        </p:nvSpPr>
        <p:spPr>
          <a:xfrm>
            <a:off x="8857615" y="5132705"/>
            <a:ext cx="1355725" cy="753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Cardboard preview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8"/>
          <p:cNvSpPr/>
          <p:nvPr/>
        </p:nvSpPr>
        <p:spPr>
          <a:xfrm>
            <a:off x="4876800" y="2171700"/>
            <a:ext cx="1779270" cy="3442970"/>
          </a:xfrm>
          <a:prstGeom prst="rect">
            <a:avLst/>
          </a:prstGeom>
          <a:solidFill>
            <a:srgbClr val="C5D5EA"/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新細明體" panose="02020500000000000000" charset="-120"/>
              <a:cs typeface="+mn-cs"/>
              <a:sym typeface="Arial" panose="020B0604020202020204"/>
            </a:endParaRPr>
          </a:p>
        </p:txBody>
      </p:sp>
      <p:sp>
        <p:nvSpPr>
          <p:cNvPr id="26" name="文字方塊 29"/>
          <p:cNvSpPr txBox="1"/>
          <p:nvPr/>
        </p:nvSpPr>
        <p:spPr>
          <a:xfrm>
            <a:off x="4876165" y="2266315"/>
            <a:ext cx="17799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Hardware and Accessories</a:t>
            </a:r>
          </a:p>
        </p:txBody>
      </p:sp>
      <p:pic>
        <p:nvPicPr>
          <p:cNvPr id="42" name="Picture 41" descr="v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700" y="4244340"/>
            <a:ext cx="1040130" cy="1040130"/>
          </a:xfrm>
          <a:prstGeom prst="rect">
            <a:avLst/>
          </a:prstGeom>
        </p:spPr>
      </p:pic>
      <p:pic>
        <p:nvPicPr>
          <p:cNvPr id="47" name="Picture 46" descr="iphon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620" y="2644775"/>
            <a:ext cx="1384300" cy="1384300"/>
          </a:xfrm>
          <a:prstGeom prst="rect">
            <a:avLst/>
          </a:prstGeom>
        </p:spPr>
      </p:pic>
      <p:sp>
        <p:nvSpPr>
          <p:cNvPr id="72" name="文字方塊 71"/>
          <p:cNvSpPr txBox="1"/>
          <p:nvPr/>
        </p:nvSpPr>
        <p:spPr>
          <a:xfrm>
            <a:off x="5075555" y="5008880"/>
            <a:ext cx="1355725" cy="30670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VR Cardboard</a:t>
            </a:r>
          </a:p>
        </p:txBody>
      </p:sp>
      <p:sp>
        <p:nvSpPr>
          <p:cNvPr id="48" name="文字方塊 71"/>
          <p:cNvSpPr txBox="1"/>
          <p:nvPr/>
        </p:nvSpPr>
        <p:spPr>
          <a:xfrm>
            <a:off x="4989195" y="3866515"/>
            <a:ext cx="1482090" cy="30670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iPhone iOS 15+</a:t>
            </a:r>
          </a:p>
        </p:txBody>
      </p:sp>
      <p:sp>
        <p:nvSpPr>
          <p:cNvPr id="52" name="矩形 28"/>
          <p:cNvSpPr/>
          <p:nvPr/>
        </p:nvSpPr>
        <p:spPr>
          <a:xfrm>
            <a:off x="1606550" y="2171700"/>
            <a:ext cx="1779270" cy="3442970"/>
          </a:xfrm>
          <a:prstGeom prst="rect">
            <a:avLst/>
          </a:prstGeom>
          <a:solidFill>
            <a:srgbClr val="C5D5EA"/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新細明體" panose="02020500000000000000" charset="-120"/>
              <a:cs typeface="+mn-cs"/>
              <a:sym typeface="Arial" panose="020B0604020202020204"/>
            </a:endParaRPr>
          </a:p>
        </p:txBody>
      </p:sp>
      <p:sp>
        <p:nvSpPr>
          <p:cNvPr id="53" name="文字方塊 29"/>
          <p:cNvSpPr txBox="1"/>
          <p:nvPr/>
        </p:nvSpPr>
        <p:spPr>
          <a:xfrm>
            <a:off x="1605915" y="2266315"/>
            <a:ext cx="17799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Subject with hemiplegia</a:t>
            </a:r>
          </a:p>
        </p:txBody>
      </p:sp>
      <p:grpSp>
        <p:nvGrpSpPr>
          <p:cNvPr id="90" name="Group 89"/>
          <p:cNvGrpSpPr/>
          <p:nvPr/>
        </p:nvGrpSpPr>
        <p:grpSpPr>
          <a:xfrm flipH="1">
            <a:off x="3802380" y="4029075"/>
            <a:ext cx="615315" cy="1184275"/>
            <a:chOff x="14530" y="6132"/>
            <a:chExt cx="1407" cy="3319"/>
          </a:xfrm>
        </p:grpSpPr>
        <p:sp>
          <p:nvSpPr>
            <p:cNvPr id="81" name="Flowchart: Terminator 80"/>
            <p:cNvSpPr/>
            <p:nvPr/>
          </p:nvSpPr>
          <p:spPr>
            <a:xfrm>
              <a:off x="14801" y="8281"/>
              <a:ext cx="441" cy="1171"/>
            </a:xfrm>
            <a:prstGeom prst="flowChartTermina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Terminator 81"/>
            <p:cNvSpPr/>
            <p:nvPr/>
          </p:nvSpPr>
          <p:spPr>
            <a:xfrm>
              <a:off x="15227" y="8275"/>
              <a:ext cx="441" cy="1171"/>
            </a:xfrm>
            <a:prstGeom prst="flowChartTermina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Terminator 82"/>
            <p:cNvSpPr/>
            <p:nvPr/>
          </p:nvSpPr>
          <p:spPr>
            <a:xfrm rot="2340000">
              <a:off x="14530" y="7105"/>
              <a:ext cx="441" cy="1171"/>
            </a:xfrm>
            <a:prstGeom prst="flowChartTermina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Terminator 83"/>
            <p:cNvSpPr/>
            <p:nvPr/>
          </p:nvSpPr>
          <p:spPr>
            <a:xfrm rot="19740000">
              <a:off x="15497" y="7175"/>
              <a:ext cx="441" cy="1171"/>
            </a:xfrm>
            <a:prstGeom prst="flowChartTermina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14785" y="6908"/>
              <a:ext cx="933" cy="188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Content Placeholder 79" descr="Picture4"/>
            <p:cNvPicPr>
              <a:picLocks noChangeAspect="1"/>
            </p:cNvPicPr>
            <p:nvPr/>
          </p:nvPicPr>
          <p:blipFill>
            <a:blip r:embed="rId5"/>
            <a:srcRect r="56748"/>
            <a:stretch>
              <a:fillRect/>
            </a:stretch>
          </p:blipFill>
          <p:spPr>
            <a:xfrm>
              <a:off x="14785" y="6908"/>
              <a:ext cx="407" cy="1891"/>
            </a:xfrm>
            <a:prstGeom prst="rect">
              <a:avLst/>
            </a:prstGeom>
          </p:spPr>
        </p:pic>
        <p:sp>
          <p:nvSpPr>
            <p:cNvPr id="86" name="Oval 85"/>
            <p:cNvSpPr/>
            <p:nvPr/>
          </p:nvSpPr>
          <p:spPr>
            <a:xfrm>
              <a:off x="14785" y="6132"/>
              <a:ext cx="933" cy="93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矩形 28"/>
          <p:cNvSpPr/>
          <p:nvPr/>
        </p:nvSpPr>
        <p:spPr>
          <a:xfrm>
            <a:off x="8246110" y="2195195"/>
            <a:ext cx="1779270" cy="3442970"/>
          </a:xfrm>
          <a:prstGeom prst="rect">
            <a:avLst/>
          </a:prstGeom>
          <a:solidFill>
            <a:srgbClr val="C5D5EA"/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新細明體" panose="02020500000000000000" charset="-120"/>
              <a:cs typeface="+mn-cs"/>
              <a:sym typeface="Arial" panose="020B0604020202020204"/>
            </a:endParaRPr>
          </a:p>
        </p:txBody>
      </p:sp>
      <p:sp>
        <p:nvSpPr>
          <p:cNvPr id="92" name="文字方塊 29"/>
          <p:cNvSpPr txBox="1"/>
          <p:nvPr/>
        </p:nvSpPr>
        <p:spPr>
          <a:xfrm>
            <a:off x="8245475" y="2289810"/>
            <a:ext cx="1779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ARMT system</a:t>
            </a:r>
          </a:p>
        </p:txBody>
      </p:sp>
      <p:sp>
        <p:nvSpPr>
          <p:cNvPr id="104" name="Up Arrow 103"/>
          <p:cNvSpPr/>
          <p:nvPr/>
        </p:nvSpPr>
        <p:spPr>
          <a:xfrm rot="16200000">
            <a:off x="4053840" y="3991610"/>
            <a:ext cx="154305" cy="13030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/>
          <p:cNvGrpSpPr/>
          <p:nvPr/>
        </p:nvGrpSpPr>
        <p:grpSpPr>
          <a:xfrm flipH="1">
            <a:off x="3830518" y="2195195"/>
            <a:ext cx="615752" cy="1184632"/>
            <a:chOff x="14530" y="6132"/>
            <a:chExt cx="1408" cy="3320"/>
          </a:xfrm>
        </p:grpSpPr>
        <p:sp>
          <p:nvSpPr>
            <p:cNvPr id="114" name="Flowchart: Terminator 113"/>
            <p:cNvSpPr/>
            <p:nvPr/>
          </p:nvSpPr>
          <p:spPr>
            <a:xfrm>
              <a:off x="14801" y="8281"/>
              <a:ext cx="441" cy="1171"/>
            </a:xfrm>
            <a:prstGeom prst="flowChartTerminator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lowchart: Terminator 114"/>
            <p:cNvSpPr/>
            <p:nvPr/>
          </p:nvSpPr>
          <p:spPr>
            <a:xfrm>
              <a:off x="15227" y="8275"/>
              <a:ext cx="441" cy="1171"/>
            </a:xfrm>
            <a:prstGeom prst="flowChartTerminator">
              <a:avLst/>
            </a:prstGeom>
            <a:solidFill>
              <a:srgbClr val="FFE699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lowchart: Terminator 115"/>
            <p:cNvSpPr/>
            <p:nvPr/>
          </p:nvSpPr>
          <p:spPr>
            <a:xfrm rot="2340000">
              <a:off x="14530" y="7105"/>
              <a:ext cx="441" cy="1171"/>
            </a:xfrm>
            <a:prstGeom prst="flowChartTerminator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lowchart: Terminator 116"/>
            <p:cNvSpPr/>
            <p:nvPr/>
          </p:nvSpPr>
          <p:spPr>
            <a:xfrm rot="19740000">
              <a:off x="15497" y="7175"/>
              <a:ext cx="441" cy="1171"/>
            </a:xfrm>
            <a:prstGeom prst="flowChartTerminator">
              <a:avLst/>
            </a:prstGeom>
            <a:solidFill>
              <a:srgbClr val="FFE699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14785" y="6908"/>
              <a:ext cx="933" cy="1884"/>
            </a:xfrm>
            <a:prstGeom prst="ellipse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9" name="Content Placeholder 79" descr="Picture4"/>
            <p:cNvPicPr>
              <a:picLocks noChangeAspect="1"/>
            </p:cNvPicPr>
            <p:nvPr/>
          </p:nvPicPr>
          <p:blipFill>
            <a:blip r:embed="rId5"/>
            <a:srcRect r="56748"/>
            <a:stretch>
              <a:fillRect/>
            </a:stretch>
          </p:blipFill>
          <p:spPr>
            <a:xfrm flipH="1">
              <a:off x="15250" y="6897"/>
              <a:ext cx="427" cy="1892"/>
            </a:xfrm>
            <a:prstGeom prst="rect">
              <a:avLst/>
            </a:prstGeom>
          </p:spPr>
        </p:pic>
        <p:sp>
          <p:nvSpPr>
            <p:cNvPr id="120" name="Oval 119"/>
            <p:cNvSpPr/>
            <p:nvPr/>
          </p:nvSpPr>
          <p:spPr>
            <a:xfrm>
              <a:off x="14785" y="6132"/>
              <a:ext cx="933" cy="933"/>
            </a:xfrm>
            <a:prstGeom prst="ellipse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6" name="Picture 45" descr="vr-glasse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4030" y="3270250"/>
            <a:ext cx="1450340" cy="1450340"/>
          </a:xfrm>
          <a:prstGeom prst="rect">
            <a:avLst/>
          </a:prstGeom>
        </p:spPr>
      </p:pic>
      <p:sp>
        <p:nvSpPr>
          <p:cNvPr id="121" name="文字方塊 71"/>
          <p:cNvSpPr txBox="1"/>
          <p:nvPr/>
        </p:nvSpPr>
        <p:spPr>
          <a:xfrm>
            <a:off x="3394710" y="5284470"/>
            <a:ext cx="1482090" cy="52197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Real time Mirror Display</a:t>
            </a:r>
          </a:p>
        </p:txBody>
      </p:sp>
      <p:sp>
        <p:nvSpPr>
          <p:cNvPr id="122" name="Up Arrow 121"/>
          <p:cNvSpPr/>
          <p:nvPr/>
        </p:nvSpPr>
        <p:spPr>
          <a:xfrm rot="5400000">
            <a:off x="4053840" y="2105660"/>
            <a:ext cx="154305" cy="13030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文字方塊 71"/>
          <p:cNvSpPr txBox="1"/>
          <p:nvPr/>
        </p:nvSpPr>
        <p:spPr>
          <a:xfrm>
            <a:off x="3390265" y="3427095"/>
            <a:ext cx="1482090" cy="52197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Performs excersice</a:t>
            </a:r>
          </a:p>
        </p:txBody>
      </p:sp>
      <p:sp>
        <p:nvSpPr>
          <p:cNvPr id="125" name="Up Arrow 124"/>
          <p:cNvSpPr/>
          <p:nvPr/>
        </p:nvSpPr>
        <p:spPr>
          <a:xfrm rot="5400000">
            <a:off x="7336790" y="2124710"/>
            <a:ext cx="154305" cy="13030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Up Arrow 125"/>
          <p:cNvSpPr/>
          <p:nvPr/>
        </p:nvSpPr>
        <p:spPr>
          <a:xfrm rot="16200000">
            <a:off x="7324090" y="3990340"/>
            <a:ext cx="154305" cy="13030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 Box 126"/>
          <p:cNvSpPr txBox="1"/>
          <p:nvPr/>
        </p:nvSpPr>
        <p:spPr>
          <a:xfrm>
            <a:off x="6788785" y="4741545"/>
            <a:ext cx="12496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Binocular rendering </a:t>
            </a:r>
          </a:p>
        </p:txBody>
      </p:sp>
      <p:sp>
        <p:nvSpPr>
          <p:cNvPr id="128" name="Text Box 127"/>
          <p:cNvSpPr txBox="1"/>
          <p:nvPr/>
        </p:nvSpPr>
        <p:spPr>
          <a:xfrm>
            <a:off x="6592570" y="2867025"/>
            <a:ext cx="17183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Frames with the human body </a:t>
            </a:r>
          </a:p>
        </p:txBody>
      </p:sp>
      <p:sp>
        <p:nvSpPr>
          <p:cNvPr id="129" name="矩形 10"/>
          <p:cNvSpPr/>
          <p:nvPr/>
        </p:nvSpPr>
        <p:spPr>
          <a:xfrm>
            <a:off x="8318500" y="2699385"/>
            <a:ext cx="1631315" cy="154559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4-Point Star 129"/>
          <p:cNvSpPr/>
          <p:nvPr/>
        </p:nvSpPr>
        <p:spPr>
          <a:xfrm>
            <a:off x="4421505" y="2132965"/>
            <a:ext cx="269875" cy="288925"/>
          </a:xfrm>
          <a:prstGeom prst="star4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4-Point Star 130"/>
          <p:cNvSpPr/>
          <p:nvPr/>
        </p:nvSpPr>
        <p:spPr>
          <a:xfrm>
            <a:off x="4421505" y="4053205"/>
            <a:ext cx="269875" cy="288925"/>
          </a:xfrm>
          <a:prstGeom prst="star4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文字方塊 44"/>
          <p:cNvSpPr txBox="1"/>
          <p:nvPr/>
        </p:nvSpPr>
        <p:spPr>
          <a:xfrm>
            <a:off x="8494395" y="3023235"/>
            <a:ext cx="1278890" cy="4603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Human body segmentation</a:t>
            </a:r>
          </a:p>
        </p:txBody>
      </p:sp>
      <p:sp>
        <p:nvSpPr>
          <p:cNvPr id="133" name="文字方塊 44"/>
          <p:cNvSpPr txBox="1"/>
          <p:nvPr/>
        </p:nvSpPr>
        <p:spPr>
          <a:xfrm>
            <a:off x="8496300" y="3562985"/>
            <a:ext cx="1278890" cy="2755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Texture shader</a:t>
            </a:r>
          </a:p>
        </p:txBody>
      </p:sp>
      <p:sp>
        <p:nvSpPr>
          <p:cNvPr id="134" name="Text Box 133"/>
          <p:cNvSpPr txBox="1"/>
          <p:nvPr/>
        </p:nvSpPr>
        <p:spPr>
          <a:xfrm>
            <a:off x="8257540" y="2695575"/>
            <a:ext cx="17183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AR tasks pipline </a:t>
            </a:r>
          </a:p>
        </p:txBody>
      </p:sp>
      <p:sp>
        <p:nvSpPr>
          <p:cNvPr id="135" name="文字方塊 44"/>
          <p:cNvSpPr txBox="1"/>
          <p:nvPr/>
        </p:nvSpPr>
        <p:spPr>
          <a:xfrm>
            <a:off x="8496300" y="3894455"/>
            <a:ext cx="1278890" cy="2755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Frame buffer</a:t>
            </a:r>
          </a:p>
        </p:txBody>
      </p:sp>
      <p:sp>
        <p:nvSpPr>
          <p:cNvPr id="136" name="矩形 10"/>
          <p:cNvSpPr/>
          <p:nvPr/>
        </p:nvSpPr>
        <p:spPr>
          <a:xfrm>
            <a:off x="8320405" y="4305935"/>
            <a:ext cx="1631315" cy="129286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Text Box 137"/>
          <p:cNvSpPr txBox="1"/>
          <p:nvPr/>
        </p:nvSpPr>
        <p:spPr>
          <a:xfrm>
            <a:off x="8310880" y="4305935"/>
            <a:ext cx="17183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GUI</a:t>
            </a:r>
          </a:p>
        </p:txBody>
      </p:sp>
      <p:pic>
        <p:nvPicPr>
          <p:cNvPr id="142" name="Content Placeholder 141" descr="IMG_5592"/>
          <p:cNvPicPr>
            <a:picLocks noGrp="1" noChangeAspect="1"/>
          </p:cNvPicPr>
          <p:nvPr>
            <p:ph idx="1"/>
          </p:nvPr>
        </p:nvPicPr>
        <p:blipFill>
          <a:blip r:embed="rId7"/>
          <a:srcRect l="8023" t="8668" r="20910" b="9660"/>
          <a:stretch>
            <a:fillRect/>
          </a:stretch>
        </p:blipFill>
        <p:spPr>
          <a:xfrm rot="16200000">
            <a:off x="8863965" y="4572635"/>
            <a:ext cx="544195" cy="1355725"/>
          </a:xfrm>
          <a:prstGeom prst="rect">
            <a:avLst/>
          </a:prstGeom>
        </p:spPr>
      </p:pic>
      <p:sp>
        <p:nvSpPr>
          <p:cNvPr id="143" name="文字方塊 44"/>
          <p:cNvSpPr txBox="1"/>
          <p:nvPr/>
        </p:nvSpPr>
        <p:spPr>
          <a:xfrm>
            <a:off x="8496935" y="4617085"/>
            <a:ext cx="1278890" cy="2755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Randerer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6" grpId="0"/>
      <p:bldP spid="52" grpId="0" bldLvl="0" animBg="1"/>
      <p:bldP spid="53" grpId="0"/>
      <p:bldP spid="91" grpId="0" bldLvl="0" animBg="1"/>
      <p:bldP spid="9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015" y="1585595"/>
            <a:ext cx="6088380" cy="379539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304415" y="4984750"/>
            <a:ext cx="15195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Arial Black" panose="020B0A04020102020204" charset="0"/>
              </a:rPr>
              <a:t>Segmentation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3942715" y="4984750"/>
            <a:ext cx="15195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Arial Black" panose="020B0A04020102020204" charset="0"/>
              </a:rPr>
              <a:t>Camera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5257165" y="4984750"/>
            <a:ext cx="15195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Arial Black" panose="020B0A04020102020204" charset="0"/>
              </a:rPr>
              <a:t>Rendering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6885305" y="4984750"/>
            <a:ext cx="15195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Arial Black" panose="020B0A04020102020204" charset="0"/>
              </a:rPr>
              <a:t>People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1661</TotalTime>
  <Words>723</Words>
  <Application>Microsoft Office PowerPoint</Application>
  <PresentationFormat>寬螢幕</PresentationFormat>
  <Paragraphs>301</Paragraphs>
  <Slides>17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4" baseType="lpstr">
      <vt:lpstr>Microsoft JhengHei UI</vt:lpstr>
      <vt:lpstr>Arial</vt:lpstr>
      <vt:lpstr>Calibri</vt:lpstr>
      <vt:lpstr>Calibri Light</vt:lpstr>
      <vt:lpstr>Cambria Math</vt:lpstr>
      <vt:lpstr>Times New Roman</vt:lpstr>
      <vt:lpstr>Office 佈景主題</vt:lpstr>
      <vt:lpstr>PowerPoint 簡報</vt:lpstr>
      <vt:lpstr>Software Ver 1: Reconstruct 3D</vt:lpstr>
      <vt:lpstr>Dual camera estimate depth</vt:lpstr>
      <vt:lpstr>Dual camera estimate depth</vt:lpstr>
      <vt:lpstr>Software Ver 2: hand contour segmentation</vt:lpstr>
      <vt:lpstr>PowerPoint 簡報</vt:lpstr>
      <vt:lpstr>Software Ver 3: cardboard support</vt:lpstr>
      <vt:lpstr>System Architecture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柏瑜 黃</dc:creator>
  <cp:lastModifiedBy>黃柏瑜 HUANG PO YU</cp:lastModifiedBy>
  <cp:revision>26</cp:revision>
  <dcterms:created xsi:type="dcterms:W3CDTF">2023-05-14T10:31:00Z</dcterms:created>
  <dcterms:modified xsi:type="dcterms:W3CDTF">2023-05-28T16:57:18Z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562E922B8BD146C4AFB5F3841E11E8A5</vt:lpwstr>
  </property>
  <property fmtid="{D5CDD505-2E9C-101B-9397-08002B2CF9AE}" pid="3" name="KSOProductBuildVer">
    <vt:lpwstr>1033-11.2.0.11219</vt:lpwstr>
  </property>
</Properties>
</file>